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470" r:id="rId2"/>
    <p:sldId id="471" r:id="rId3"/>
    <p:sldId id="491" r:id="rId4"/>
    <p:sldId id="475" r:id="rId5"/>
    <p:sldId id="497" r:id="rId6"/>
    <p:sldId id="498" r:id="rId7"/>
    <p:sldId id="499" r:id="rId8"/>
    <p:sldId id="500" r:id="rId9"/>
    <p:sldId id="502" r:id="rId10"/>
    <p:sldId id="503" r:id="rId11"/>
    <p:sldId id="504" r:id="rId12"/>
    <p:sldId id="505" r:id="rId13"/>
    <p:sldId id="506" r:id="rId14"/>
    <p:sldId id="474" r:id="rId15"/>
    <p:sldId id="489" r:id="rId16"/>
    <p:sldId id="482" r:id="rId17"/>
    <p:sldId id="495" r:id="rId18"/>
    <p:sldId id="48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p:restoredTop sz="94757"/>
  </p:normalViewPr>
  <p:slideViewPr>
    <p:cSldViewPr snapToGrid="0">
      <p:cViewPr varScale="1">
        <p:scale>
          <a:sx n="57" d="100"/>
          <a:sy n="57" d="100"/>
        </p:scale>
        <p:origin x="99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199437-FF5C-4DA4-AF46-72C383FD5367}" type="datetimeFigureOut">
              <a:rPr lang="en-AU" smtClean="0"/>
              <a:t>9/10/2022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0A2CC3-56F4-43DF-9F45-DBE819DD9325}" type="slidenum">
              <a:rPr lang="en-AU" smtClean="0"/>
              <a:t>‹#›</a:t>
            </a:fld>
            <a:endParaRPr lang="en-AU"/>
          </a:p>
        </p:txBody>
      </p:sp>
    </p:spTree>
    <p:extLst>
      <p:ext uri="{BB962C8B-B14F-4D97-AF65-F5344CB8AC3E}">
        <p14:creationId xmlns:p14="http://schemas.microsoft.com/office/powerpoint/2010/main" val="2211980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0A2CC3-56F4-43DF-9F45-DBE819DD9325}" type="slidenum">
              <a:rPr lang="en-AU" smtClean="0"/>
              <a:t>17</a:t>
            </a:fld>
            <a:endParaRPr lang="en-AU"/>
          </a:p>
        </p:txBody>
      </p:sp>
    </p:spTree>
    <p:extLst>
      <p:ext uri="{BB962C8B-B14F-4D97-AF65-F5344CB8AC3E}">
        <p14:creationId xmlns:p14="http://schemas.microsoft.com/office/powerpoint/2010/main" val="289192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A6BF0-A196-74DD-2CDD-0A6E0EF247B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6D4DDAE-C04E-B766-0776-99D7DD8C90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A6BD9CD-9E80-6F3D-63B4-DC0723298F6C}"/>
              </a:ext>
            </a:extLst>
          </p:cNvPr>
          <p:cNvSpPr>
            <a:spLocks noGrp="1"/>
          </p:cNvSpPr>
          <p:nvPr>
            <p:ph type="dt" sz="half" idx="10"/>
          </p:nvPr>
        </p:nvSpPr>
        <p:spPr/>
        <p:txBody>
          <a:bodyPr/>
          <a:lstStyle/>
          <a:p>
            <a:fld id="{D5128228-ADDD-914E-A032-822A8BCE2C73}" type="datetimeFigureOut">
              <a:rPr lang="en-US" smtClean="0"/>
              <a:t>10/9/2022</a:t>
            </a:fld>
            <a:endParaRPr lang="en-US"/>
          </a:p>
        </p:txBody>
      </p:sp>
      <p:sp>
        <p:nvSpPr>
          <p:cNvPr id="5" name="Footer Placeholder 4">
            <a:extLst>
              <a:ext uri="{FF2B5EF4-FFF2-40B4-BE49-F238E27FC236}">
                <a16:creationId xmlns:a16="http://schemas.microsoft.com/office/drawing/2014/main" id="{4F2DB369-0D0A-8B8F-FE43-753DC7DF5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BA097-EC65-0F3C-9771-D9B6B27FC530}"/>
              </a:ext>
            </a:extLst>
          </p:cNvPr>
          <p:cNvSpPr>
            <a:spLocks noGrp="1"/>
          </p:cNvSpPr>
          <p:nvPr>
            <p:ph type="sldNum" sz="quarter" idx="12"/>
          </p:nvPr>
        </p:nvSpPr>
        <p:spPr/>
        <p:txBody>
          <a:bodyPr/>
          <a:lstStyle/>
          <a:p>
            <a:fld id="{2FC0CC04-78E3-BB4D-870C-D8EAF2C7E17C}" type="slidenum">
              <a:rPr lang="en-US" smtClean="0"/>
              <a:t>‹#›</a:t>
            </a:fld>
            <a:endParaRPr lang="en-US"/>
          </a:p>
        </p:txBody>
      </p:sp>
    </p:spTree>
    <p:extLst>
      <p:ext uri="{BB962C8B-B14F-4D97-AF65-F5344CB8AC3E}">
        <p14:creationId xmlns:p14="http://schemas.microsoft.com/office/powerpoint/2010/main" val="1457932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58A03-577D-67AB-8AEC-3D2C9CC9896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DFB8DBB-1C49-F8D3-A8B0-59280D07B01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2E6A45-113C-2F21-B022-F55C62D5AAAE}"/>
              </a:ext>
            </a:extLst>
          </p:cNvPr>
          <p:cNvSpPr>
            <a:spLocks noGrp="1"/>
          </p:cNvSpPr>
          <p:nvPr>
            <p:ph type="dt" sz="half" idx="10"/>
          </p:nvPr>
        </p:nvSpPr>
        <p:spPr/>
        <p:txBody>
          <a:bodyPr/>
          <a:lstStyle/>
          <a:p>
            <a:fld id="{D5128228-ADDD-914E-A032-822A8BCE2C73}" type="datetimeFigureOut">
              <a:rPr lang="en-US" smtClean="0"/>
              <a:t>10/9/2022</a:t>
            </a:fld>
            <a:endParaRPr lang="en-US"/>
          </a:p>
        </p:txBody>
      </p:sp>
      <p:sp>
        <p:nvSpPr>
          <p:cNvPr id="5" name="Footer Placeholder 4">
            <a:extLst>
              <a:ext uri="{FF2B5EF4-FFF2-40B4-BE49-F238E27FC236}">
                <a16:creationId xmlns:a16="http://schemas.microsoft.com/office/drawing/2014/main" id="{846FE30C-7362-E397-5EB7-8BA356DC3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A3AE22-5700-7185-9FB1-B75628F2EB3B}"/>
              </a:ext>
            </a:extLst>
          </p:cNvPr>
          <p:cNvSpPr>
            <a:spLocks noGrp="1"/>
          </p:cNvSpPr>
          <p:nvPr>
            <p:ph type="sldNum" sz="quarter" idx="12"/>
          </p:nvPr>
        </p:nvSpPr>
        <p:spPr/>
        <p:txBody>
          <a:bodyPr/>
          <a:lstStyle/>
          <a:p>
            <a:fld id="{2FC0CC04-78E3-BB4D-870C-D8EAF2C7E17C}" type="slidenum">
              <a:rPr lang="en-US" smtClean="0"/>
              <a:t>‹#›</a:t>
            </a:fld>
            <a:endParaRPr lang="en-US"/>
          </a:p>
        </p:txBody>
      </p:sp>
    </p:spTree>
    <p:extLst>
      <p:ext uri="{BB962C8B-B14F-4D97-AF65-F5344CB8AC3E}">
        <p14:creationId xmlns:p14="http://schemas.microsoft.com/office/powerpoint/2010/main" val="2115834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347CED-5E8C-CC63-4279-822AB9DB73F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7A634E8-C9C1-8063-8AC9-42CFE77293B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4357B1-DFB5-2BC0-A584-D6FBBB1EBB58}"/>
              </a:ext>
            </a:extLst>
          </p:cNvPr>
          <p:cNvSpPr>
            <a:spLocks noGrp="1"/>
          </p:cNvSpPr>
          <p:nvPr>
            <p:ph type="dt" sz="half" idx="10"/>
          </p:nvPr>
        </p:nvSpPr>
        <p:spPr/>
        <p:txBody>
          <a:bodyPr/>
          <a:lstStyle/>
          <a:p>
            <a:fld id="{D5128228-ADDD-914E-A032-822A8BCE2C73}" type="datetimeFigureOut">
              <a:rPr lang="en-US" smtClean="0"/>
              <a:t>10/9/2022</a:t>
            </a:fld>
            <a:endParaRPr lang="en-US"/>
          </a:p>
        </p:txBody>
      </p:sp>
      <p:sp>
        <p:nvSpPr>
          <p:cNvPr id="5" name="Footer Placeholder 4">
            <a:extLst>
              <a:ext uri="{FF2B5EF4-FFF2-40B4-BE49-F238E27FC236}">
                <a16:creationId xmlns:a16="http://schemas.microsoft.com/office/drawing/2014/main" id="{819DE227-1710-A227-992C-FE47D27D97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70C8C0-C256-2F6A-2624-4CF2C07967C7}"/>
              </a:ext>
            </a:extLst>
          </p:cNvPr>
          <p:cNvSpPr>
            <a:spLocks noGrp="1"/>
          </p:cNvSpPr>
          <p:nvPr>
            <p:ph type="sldNum" sz="quarter" idx="12"/>
          </p:nvPr>
        </p:nvSpPr>
        <p:spPr/>
        <p:txBody>
          <a:bodyPr/>
          <a:lstStyle/>
          <a:p>
            <a:fld id="{2FC0CC04-78E3-BB4D-870C-D8EAF2C7E17C}" type="slidenum">
              <a:rPr lang="en-US" smtClean="0"/>
              <a:t>‹#›</a:t>
            </a:fld>
            <a:endParaRPr lang="en-US"/>
          </a:p>
        </p:txBody>
      </p:sp>
    </p:spTree>
    <p:extLst>
      <p:ext uri="{BB962C8B-B14F-4D97-AF65-F5344CB8AC3E}">
        <p14:creationId xmlns:p14="http://schemas.microsoft.com/office/powerpoint/2010/main" val="3674842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rtlCol="0" anchor="ctr"/>
          <a:lstStyle>
            <a:lvl1pPr marL="0" indent="0" algn="ctr">
              <a:buNone/>
              <a:defRPr>
                <a:solidFill>
                  <a:schemeClr val="bg1"/>
                </a:solidFill>
              </a:defRPr>
            </a:lvl1pPr>
          </a:lstStyle>
          <a:p>
            <a:pPr rtl="0"/>
            <a:r>
              <a:rPr lang="en-GB" noProof="0"/>
              <a:t>Click icon to add picture</a:t>
            </a:r>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rtlCol="0">
            <a:normAutofit/>
          </a:bodyPr>
          <a:lstStyle>
            <a:lvl1pPr>
              <a:lnSpc>
                <a:spcPts val="4600"/>
              </a:lnSpc>
              <a:defRPr sz="3600" cap="all" baseline="0">
                <a:solidFill>
                  <a:schemeClr val="bg1"/>
                </a:solidFill>
              </a:defRPr>
            </a:lvl1pPr>
          </a:lstStyle>
          <a:p>
            <a:pPr rtl="0"/>
            <a:r>
              <a:rPr lang="en-GB" noProof="0"/>
              <a:t>Click to edit Master title style</a:t>
            </a:r>
          </a:p>
        </p:txBody>
      </p:sp>
    </p:spTree>
    <p:extLst>
      <p:ext uri="{BB962C8B-B14F-4D97-AF65-F5344CB8AC3E}">
        <p14:creationId xmlns:p14="http://schemas.microsoft.com/office/powerpoint/2010/main" val="38119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00F4-69F2-1DD8-676E-F8E010D9180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7A34B9D-F751-BD4D-0C12-1D809A90AD7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27B5C5-A7CA-3911-F2E7-50DF946324A7}"/>
              </a:ext>
            </a:extLst>
          </p:cNvPr>
          <p:cNvSpPr>
            <a:spLocks noGrp="1"/>
          </p:cNvSpPr>
          <p:nvPr>
            <p:ph type="dt" sz="half" idx="10"/>
          </p:nvPr>
        </p:nvSpPr>
        <p:spPr/>
        <p:txBody>
          <a:bodyPr/>
          <a:lstStyle/>
          <a:p>
            <a:fld id="{D5128228-ADDD-914E-A032-822A8BCE2C73}" type="datetimeFigureOut">
              <a:rPr lang="en-US" smtClean="0"/>
              <a:t>10/9/2022</a:t>
            </a:fld>
            <a:endParaRPr lang="en-US"/>
          </a:p>
        </p:txBody>
      </p:sp>
      <p:sp>
        <p:nvSpPr>
          <p:cNvPr id="5" name="Footer Placeholder 4">
            <a:extLst>
              <a:ext uri="{FF2B5EF4-FFF2-40B4-BE49-F238E27FC236}">
                <a16:creationId xmlns:a16="http://schemas.microsoft.com/office/drawing/2014/main" id="{99418ACF-5498-01CC-8135-38F6463ED6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963202-081E-545C-4AD4-33A07113C76B}"/>
              </a:ext>
            </a:extLst>
          </p:cNvPr>
          <p:cNvSpPr>
            <a:spLocks noGrp="1"/>
          </p:cNvSpPr>
          <p:nvPr>
            <p:ph type="sldNum" sz="quarter" idx="12"/>
          </p:nvPr>
        </p:nvSpPr>
        <p:spPr/>
        <p:txBody>
          <a:bodyPr/>
          <a:lstStyle/>
          <a:p>
            <a:fld id="{2FC0CC04-78E3-BB4D-870C-D8EAF2C7E17C}" type="slidenum">
              <a:rPr lang="en-US" smtClean="0"/>
              <a:t>‹#›</a:t>
            </a:fld>
            <a:endParaRPr lang="en-US"/>
          </a:p>
        </p:txBody>
      </p:sp>
    </p:spTree>
    <p:extLst>
      <p:ext uri="{BB962C8B-B14F-4D97-AF65-F5344CB8AC3E}">
        <p14:creationId xmlns:p14="http://schemas.microsoft.com/office/powerpoint/2010/main" val="479131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F9FF4-6C8C-B545-A3AF-3DE7512266C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FF1FB64-BDDE-E915-0A88-C55492E381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0042BDD-8DC3-3E88-D766-AD668139DCFB}"/>
              </a:ext>
            </a:extLst>
          </p:cNvPr>
          <p:cNvSpPr>
            <a:spLocks noGrp="1"/>
          </p:cNvSpPr>
          <p:nvPr>
            <p:ph type="dt" sz="half" idx="10"/>
          </p:nvPr>
        </p:nvSpPr>
        <p:spPr/>
        <p:txBody>
          <a:bodyPr/>
          <a:lstStyle/>
          <a:p>
            <a:fld id="{D5128228-ADDD-914E-A032-822A8BCE2C73}" type="datetimeFigureOut">
              <a:rPr lang="en-US" smtClean="0"/>
              <a:t>10/9/2022</a:t>
            </a:fld>
            <a:endParaRPr lang="en-US"/>
          </a:p>
        </p:txBody>
      </p:sp>
      <p:sp>
        <p:nvSpPr>
          <p:cNvPr id="5" name="Footer Placeholder 4">
            <a:extLst>
              <a:ext uri="{FF2B5EF4-FFF2-40B4-BE49-F238E27FC236}">
                <a16:creationId xmlns:a16="http://schemas.microsoft.com/office/drawing/2014/main" id="{CA19D6EC-ADF8-B984-4BC2-2288117073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9E709-EFC8-7C48-DCC1-2828D3BB800B}"/>
              </a:ext>
            </a:extLst>
          </p:cNvPr>
          <p:cNvSpPr>
            <a:spLocks noGrp="1"/>
          </p:cNvSpPr>
          <p:nvPr>
            <p:ph type="sldNum" sz="quarter" idx="12"/>
          </p:nvPr>
        </p:nvSpPr>
        <p:spPr/>
        <p:txBody>
          <a:bodyPr/>
          <a:lstStyle/>
          <a:p>
            <a:fld id="{2FC0CC04-78E3-BB4D-870C-D8EAF2C7E17C}" type="slidenum">
              <a:rPr lang="en-US" smtClean="0"/>
              <a:t>‹#›</a:t>
            </a:fld>
            <a:endParaRPr lang="en-US"/>
          </a:p>
        </p:txBody>
      </p:sp>
    </p:spTree>
    <p:extLst>
      <p:ext uri="{BB962C8B-B14F-4D97-AF65-F5344CB8AC3E}">
        <p14:creationId xmlns:p14="http://schemas.microsoft.com/office/powerpoint/2010/main" val="62568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FE5F-28E1-3B52-11A4-27D72D439BA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0C078C4-448D-74DF-489A-C5C7F476781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50D4AD0-D1A3-D977-1C7F-255D92DA08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54FE34D-846B-2436-574D-D7CF548B00B1}"/>
              </a:ext>
            </a:extLst>
          </p:cNvPr>
          <p:cNvSpPr>
            <a:spLocks noGrp="1"/>
          </p:cNvSpPr>
          <p:nvPr>
            <p:ph type="dt" sz="half" idx="10"/>
          </p:nvPr>
        </p:nvSpPr>
        <p:spPr/>
        <p:txBody>
          <a:bodyPr/>
          <a:lstStyle/>
          <a:p>
            <a:fld id="{D5128228-ADDD-914E-A032-822A8BCE2C73}" type="datetimeFigureOut">
              <a:rPr lang="en-US" smtClean="0"/>
              <a:t>10/9/2022</a:t>
            </a:fld>
            <a:endParaRPr lang="en-US"/>
          </a:p>
        </p:txBody>
      </p:sp>
      <p:sp>
        <p:nvSpPr>
          <p:cNvPr id="6" name="Footer Placeholder 5">
            <a:extLst>
              <a:ext uri="{FF2B5EF4-FFF2-40B4-BE49-F238E27FC236}">
                <a16:creationId xmlns:a16="http://schemas.microsoft.com/office/drawing/2014/main" id="{37345B4A-9ECF-A2E7-27D6-E6F1B010BA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72DA4D-2C85-3EA1-618C-F0FEEC27F02F}"/>
              </a:ext>
            </a:extLst>
          </p:cNvPr>
          <p:cNvSpPr>
            <a:spLocks noGrp="1"/>
          </p:cNvSpPr>
          <p:nvPr>
            <p:ph type="sldNum" sz="quarter" idx="12"/>
          </p:nvPr>
        </p:nvSpPr>
        <p:spPr/>
        <p:txBody>
          <a:bodyPr/>
          <a:lstStyle/>
          <a:p>
            <a:fld id="{2FC0CC04-78E3-BB4D-870C-D8EAF2C7E17C}" type="slidenum">
              <a:rPr lang="en-US" smtClean="0"/>
              <a:t>‹#›</a:t>
            </a:fld>
            <a:endParaRPr lang="en-US"/>
          </a:p>
        </p:txBody>
      </p:sp>
    </p:spTree>
    <p:extLst>
      <p:ext uri="{BB962C8B-B14F-4D97-AF65-F5344CB8AC3E}">
        <p14:creationId xmlns:p14="http://schemas.microsoft.com/office/powerpoint/2010/main" val="1862984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B5FEA-AB7F-A199-7243-2C99563EC71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2D1CA1B-2EA3-4937-38C3-7461D343EC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4A2AED9-306D-A347-A5FA-436986B25B2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4DA58A3-CCF2-D629-4040-6ABF53D244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9AB6D95-4965-7DB9-65DC-8D79BD7E43C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C216A16-6396-B2A7-3356-61680194254A}"/>
              </a:ext>
            </a:extLst>
          </p:cNvPr>
          <p:cNvSpPr>
            <a:spLocks noGrp="1"/>
          </p:cNvSpPr>
          <p:nvPr>
            <p:ph type="dt" sz="half" idx="10"/>
          </p:nvPr>
        </p:nvSpPr>
        <p:spPr/>
        <p:txBody>
          <a:bodyPr/>
          <a:lstStyle/>
          <a:p>
            <a:fld id="{D5128228-ADDD-914E-A032-822A8BCE2C73}" type="datetimeFigureOut">
              <a:rPr lang="en-US" smtClean="0"/>
              <a:t>10/9/2022</a:t>
            </a:fld>
            <a:endParaRPr lang="en-US"/>
          </a:p>
        </p:txBody>
      </p:sp>
      <p:sp>
        <p:nvSpPr>
          <p:cNvPr id="8" name="Footer Placeholder 7">
            <a:extLst>
              <a:ext uri="{FF2B5EF4-FFF2-40B4-BE49-F238E27FC236}">
                <a16:creationId xmlns:a16="http://schemas.microsoft.com/office/drawing/2014/main" id="{83A6C51B-8477-E087-05C3-5FFF30FC8E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DD5A27-450D-1FB5-16B6-DAE9B24A6559}"/>
              </a:ext>
            </a:extLst>
          </p:cNvPr>
          <p:cNvSpPr>
            <a:spLocks noGrp="1"/>
          </p:cNvSpPr>
          <p:nvPr>
            <p:ph type="sldNum" sz="quarter" idx="12"/>
          </p:nvPr>
        </p:nvSpPr>
        <p:spPr/>
        <p:txBody>
          <a:bodyPr/>
          <a:lstStyle/>
          <a:p>
            <a:fld id="{2FC0CC04-78E3-BB4D-870C-D8EAF2C7E17C}" type="slidenum">
              <a:rPr lang="en-US" smtClean="0"/>
              <a:t>‹#›</a:t>
            </a:fld>
            <a:endParaRPr lang="en-US"/>
          </a:p>
        </p:txBody>
      </p:sp>
    </p:spTree>
    <p:extLst>
      <p:ext uri="{BB962C8B-B14F-4D97-AF65-F5344CB8AC3E}">
        <p14:creationId xmlns:p14="http://schemas.microsoft.com/office/powerpoint/2010/main" val="3008264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5E3EA-4359-5499-5B1F-D102913A21A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E3DFB6E-9832-770D-9614-0FA8699DAEFC}"/>
              </a:ext>
            </a:extLst>
          </p:cNvPr>
          <p:cNvSpPr>
            <a:spLocks noGrp="1"/>
          </p:cNvSpPr>
          <p:nvPr>
            <p:ph type="dt" sz="half" idx="10"/>
          </p:nvPr>
        </p:nvSpPr>
        <p:spPr/>
        <p:txBody>
          <a:bodyPr/>
          <a:lstStyle/>
          <a:p>
            <a:fld id="{D5128228-ADDD-914E-A032-822A8BCE2C73}" type="datetimeFigureOut">
              <a:rPr lang="en-US" smtClean="0"/>
              <a:t>10/9/2022</a:t>
            </a:fld>
            <a:endParaRPr lang="en-US"/>
          </a:p>
        </p:txBody>
      </p:sp>
      <p:sp>
        <p:nvSpPr>
          <p:cNvPr id="4" name="Footer Placeholder 3">
            <a:extLst>
              <a:ext uri="{FF2B5EF4-FFF2-40B4-BE49-F238E27FC236}">
                <a16:creationId xmlns:a16="http://schemas.microsoft.com/office/drawing/2014/main" id="{C6715ABA-4E08-0D69-25F4-2728649CB4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6B4D97-A568-CDBD-BB21-7A1810727AFF}"/>
              </a:ext>
            </a:extLst>
          </p:cNvPr>
          <p:cNvSpPr>
            <a:spLocks noGrp="1"/>
          </p:cNvSpPr>
          <p:nvPr>
            <p:ph type="sldNum" sz="quarter" idx="12"/>
          </p:nvPr>
        </p:nvSpPr>
        <p:spPr/>
        <p:txBody>
          <a:bodyPr/>
          <a:lstStyle/>
          <a:p>
            <a:fld id="{2FC0CC04-78E3-BB4D-870C-D8EAF2C7E17C}" type="slidenum">
              <a:rPr lang="en-US" smtClean="0"/>
              <a:t>‹#›</a:t>
            </a:fld>
            <a:endParaRPr lang="en-US"/>
          </a:p>
        </p:txBody>
      </p:sp>
    </p:spTree>
    <p:extLst>
      <p:ext uri="{BB962C8B-B14F-4D97-AF65-F5344CB8AC3E}">
        <p14:creationId xmlns:p14="http://schemas.microsoft.com/office/powerpoint/2010/main" val="2469501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44DEE4-C944-B9CB-1BFA-8D84D078004B}"/>
              </a:ext>
            </a:extLst>
          </p:cNvPr>
          <p:cNvSpPr>
            <a:spLocks noGrp="1"/>
          </p:cNvSpPr>
          <p:nvPr>
            <p:ph type="dt" sz="half" idx="10"/>
          </p:nvPr>
        </p:nvSpPr>
        <p:spPr/>
        <p:txBody>
          <a:bodyPr/>
          <a:lstStyle/>
          <a:p>
            <a:fld id="{D5128228-ADDD-914E-A032-822A8BCE2C73}" type="datetimeFigureOut">
              <a:rPr lang="en-US" smtClean="0"/>
              <a:t>10/9/2022</a:t>
            </a:fld>
            <a:endParaRPr lang="en-US"/>
          </a:p>
        </p:txBody>
      </p:sp>
      <p:sp>
        <p:nvSpPr>
          <p:cNvPr id="3" name="Footer Placeholder 2">
            <a:extLst>
              <a:ext uri="{FF2B5EF4-FFF2-40B4-BE49-F238E27FC236}">
                <a16:creationId xmlns:a16="http://schemas.microsoft.com/office/drawing/2014/main" id="{C9A99CF5-3B1A-1B15-38B6-ACD5FB0062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772EFA-8838-581B-AAB3-9A681C544E0C}"/>
              </a:ext>
            </a:extLst>
          </p:cNvPr>
          <p:cNvSpPr>
            <a:spLocks noGrp="1"/>
          </p:cNvSpPr>
          <p:nvPr>
            <p:ph type="sldNum" sz="quarter" idx="12"/>
          </p:nvPr>
        </p:nvSpPr>
        <p:spPr/>
        <p:txBody>
          <a:bodyPr/>
          <a:lstStyle/>
          <a:p>
            <a:fld id="{2FC0CC04-78E3-BB4D-870C-D8EAF2C7E17C}" type="slidenum">
              <a:rPr lang="en-US" smtClean="0"/>
              <a:t>‹#›</a:t>
            </a:fld>
            <a:endParaRPr lang="en-US"/>
          </a:p>
        </p:txBody>
      </p:sp>
    </p:spTree>
    <p:extLst>
      <p:ext uri="{BB962C8B-B14F-4D97-AF65-F5344CB8AC3E}">
        <p14:creationId xmlns:p14="http://schemas.microsoft.com/office/powerpoint/2010/main" val="472535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7879D-B35C-3EE7-7013-F30BD98EB4B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E6F0594-3B38-EA38-183F-746B670979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E4CEC2F-6D0C-6AAF-D75B-84E466174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43D1469-D1AD-FAF1-56BE-88AD5E77674E}"/>
              </a:ext>
            </a:extLst>
          </p:cNvPr>
          <p:cNvSpPr>
            <a:spLocks noGrp="1"/>
          </p:cNvSpPr>
          <p:nvPr>
            <p:ph type="dt" sz="half" idx="10"/>
          </p:nvPr>
        </p:nvSpPr>
        <p:spPr/>
        <p:txBody>
          <a:bodyPr/>
          <a:lstStyle/>
          <a:p>
            <a:fld id="{D5128228-ADDD-914E-A032-822A8BCE2C73}" type="datetimeFigureOut">
              <a:rPr lang="en-US" smtClean="0"/>
              <a:t>10/9/2022</a:t>
            </a:fld>
            <a:endParaRPr lang="en-US"/>
          </a:p>
        </p:txBody>
      </p:sp>
      <p:sp>
        <p:nvSpPr>
          <p:cNvPr id="6" name="Footer Placeholder 5">
            <a:extLst>
              <a:ext uri="{FF2B5EF4-FFF2-40B4-BE49-F238E27FC236}">
                <a16:creationId xmlns:a16="http://schemas.microsoft.com/office/drawing/2014/main" id="{2BED3E8A-2374-9480-6C67-4EB49EBE3F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24E598-EDED-B30F-0ED3-6334ED5EF84C}"/>
              </a:ext>
            </a:extLst>
          </p:cNvPr>
          <p:cNvSpPr>
            <a:spLocks noGrp="1"/>
          </p:cNvSpPr>
          <p:nvPr>
            <p:ph type="sldNum" sz="quarter" idx="12"/>
          </p:nvPr>
        </p:nvSpPr>
        <p:spPr/>
        <p:txBody>
          <a:bodyPr/>
          <a:lstStyle/>
          <a:p>
            <a:fld id="{2FC0CC04-78E3-BB4D-870C-D8EAF2C7E17C}" type="slidenum">
              <a:rPr lang="en-US" smtClean="0"/>
              <a:t>‹#›</a:t>
            </a:fld>
            <a:endParaRPr lang="en-US"/>
          </a:p>
        </p:txBody>
      </p:sp>
    </p:spTree>
    <p:extLst>
      <p:ext uri="{BB962C8B-B14F-4D97-AF65-F5344CB8AC3E}">
        <p14:creationId xmlns:p14="http://schemas.microsoft.com/office/powerpoint/2010/main" val="2001077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A70C4-1A45-3D85-4667-7002D1B1A71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E60E49B-1D62-C8FB-9F26-5CE7F6222A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9A424E-9083-5A80-C057-A4D6C975F2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9BF9DDB-F1E8-5FC3-5A76-CA71172DFD40}"/>
              </a:ext>
            </a:extLst>
          </p:cNvPr>
          <p:cNvSpPr>
            <a:spLocks noGrp="1"/>
          </p:cNvSpPr>
          <p:nvPr>
            <p:ph type="dt" sz="half" idx="10"/>
          </p:nvPr>
        </p:nvSpPr>
        <p:spPr/>
        <p:txBody>
          <a:bodyPr/>
          <a:lstStyle/>
          <a:p>
            <a:fld id="{D5128228-ADDD-914E-A032-822A8BCE2C73}" type="datetimeFigureOut">
              <a:rPr lang="en-US" smtClean="0"/>
              <a:t>10/9/2022</a:t>
            </a:fld>
            <a:endParaRPr lang="en-US"/>
          </a:p>
        </p:txBody>
      </p:sp>
      <p:sp>
        <p:nvSpPr>
          <p:cNvPr id="6" name="Footer Placeholder 5">
            <a:extLst>
              <a:ext uri="{FF2B5EF4-FFF2-40B4-BE49-F238E27FC236}">
                <a16:creationId xmlns:a16="http://schemas.microsoft.com/office/drawing/2014/main" id="{229F0CFE-6D8E-93A5-AAD4-2CEFFED5BD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396F0B-B74E-67D5-2AFE-76C843C5C104}"/>
              </a:ext>
            </a:extLst>
          </p:cNvPr>
          <p:cNvSpPr>
            <a:spLocks noGrp="1"/>
          </p:cNvSpPr>
          <p:nvPr>
            <p:ph type="sldNum" sz="quarter" idx="12"/>
          </p:nvPr>
        </p:nvSpPr>
        <p:spPr/>
        <p:txBody>
          <a:bodyPr/>
          <a:lstStyle/>
          <a:p>
            <a:fld id="{2FC0CC04-78E3-BB4D-870C-D8EAF2C7E17C}" type="slidenum">
              <a:rPr lang="en-US" smtClean="0"/>
              <a:t>‹#›</a:t>
            </a:fld>
            <a:endParaRPr lang="en-US"/>
          </a:p>
        </p:txBody>
      </p:sp>
    </p:spTree>
    <p:extLst>
      <p:ext uri="{BB962C8B-B14F-4D97-AF65-F5344CB8AC3E}">
        <p14:creationId xmlns:p14="http://schemas.microsoft.com/office/powerpoint/2010/main" val="1539720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A296F6-6DA7-7FB1-1E2E-3D4245BF9F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B15F3D5-A8FE-AD6D-98D9-0422D5C422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73DFCED-1905-0288-A16C-81810CCE6D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28228-ADDD-914E-A032-822A8BCE2C73}" type="datetimeFigureOut">
              <a:rPr lang="en-US" smtClean="0"/>
              <a:t>10/9/2022</a:t>
            </a:fld>
            <a:endParaRPr lang="en-US"/>
          </a:p>
        </p:txBody>
      </p:sp>
      <p:sp>
        <p:nvSpPr>
          <p:cNvPr id="5" name="Footer Placeholder 4">
            <a:extLst>
              <a:ext uri="{FF2B5EF4-FFF2-40B4-BE49-F238E27FC236}">
                <a16:creationId xmlns:a16="http://schemas.microsoft.com/office/drawing/2014/main" id="{FBE3D69E-DC99-401E-5ACB-A30FB21C64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54AC4A-4663-CCC8-43FF-84F2E8BF6E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0CC04-78E3-BB4D-870C-D8EAF2C7E17C}" type="slidenum">
              <a:rPr lang="en-US" smtClean="0"/>
              <a:t>‹#›</a:t>
            </a:fld>
            <a:endParaRPr lang="en-US"/>
          </a:p>
        </p:txBody>
      </p:sp>
    </p:spTree>
    <p:extLst>
      <p:ext uri="{BB962C8B-B14F-4D97-AF65-F5344CB8AC3E}">
        <p14:creationId xmlns:p14="http://schemas.microsoft.com/office/powerpoint/2010/main" val="1664807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video" Target="https://www.youtube.com/embed/qHGhWvXp-Xs?feature=oembed" TargetMode="Externa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s://jooinn.com/heavenly-light.html"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jooinn.com/heavenly-light.html" TargetMode="External"/><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hyperlink" Target="https://jooinn.com/heavenly-light.html" TargetMode="External"/><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hyperlink" Target="https://jooinn.com/heavenly-light.html" TargetMode="External"/><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9.gif"/></Relationships>
</file>

<file path=ppt/slides/_rels/slide13.xml.rels><?xml version="1.0" encoding="UTF-8" standalone="yes"?>
<Relationships xmlns="http://schemas.openxmlformats.org/package/2006/relationships"><Relationship Id="rId3" Type="http://schemas.openxmlformats.org/officeDocument/2006/relationships/hyperlink" Target="https://jooinn.com/heavenly-light.html"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0.png"/><Relationship Id="rId5" Type="http://schemas.openxmlformats.org/officeDocument/2006/relationships/hyperlink" Target="https://jooinn.com/heavenly-light.html" TargetMode="Externa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jooinn.com/heavenly-light.html" TargetMode="External"/><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hyperlink" Target="https://jooinn.com/heavenly-light.html"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jooinn.com/heavenly-light.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jooinn.com/heavenly-light.html"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jooinn.com/heavenly-light.html" TargetMode="External"/><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s://jooinn.com/heavenly-light.html"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jooinn.com/heavenly-light.html"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jooinn.com/heavenly-light.html"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jooinn.com/heavenly-light.html"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jooinn.com/heavenly-light.html"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jooinn.com/heavenly-light.html"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jooinn.com/heavenly-light.html" TargetMode="External"/><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A4F1D16C-98C6-8394-2C92-2263BF80711C}"/>
              </a:ext>
            </a:extLst>
          </p:cNvPr>
          <p:cNvSpPr>
            <a:spLocks noGrp="1"/>
          </p:cNvSpPr>
          <p:nvPr>
            <p:ph type="title"/>
          </p:nvPr>
        </p:nvSpPr>
        <p:spPr>
          <a:xfrm>
            <a:off x="335280" y="426720"/>
            <a:ext cx="2667000" cy="1194816"/>
          </a:xfrm>
        </p:spPr>
        <p:txBody>
          <a:bodyPr vert="horz" lIns="91440" tIns="45720" rIns="91440" bIns="45720" rtlCol="0" anchor="ctr">
            <a:normAutofit/>
          </a:bodyPr>
          <a:lstStyle/>
          <a:p>
            <a:r>
              <a:rPr lang="en-US" b="1" dirty="0">
                <a:solidFill>
                  <a:schemeClr val="tx1"/>
                </a:solidFill>
                <a:latin typeface="Algerian" pitchFamily="82" charset="77"/>
              </a:rPr>
              <a:t>Prayers</a:t>
            </a:r>
          </a:p>
        </p:txBody>
      </p:sp>
      <p:pic>
        <p:nvPicPr>
          <p:cNvPr id="18" name="Picture 17" descr="Sun shining through clouds&#10;&#10;Description automatically generated with medium confidence">
            <a:extLst>
              <a:ext uri="{FF2B5EF4-FFF2-40B4-BE49-F238E27FC236}">
                <a16:creationId xmlns:a16="http://schemas.microsoft.com/office/drawing/2014/main" id="{680EC003-EF5A-CC35-0CDD-CC287714522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9"/>
          <a:stretch/>
        </p:blipFill>
        <p:spPr>
          <a:xfrm>
            <a:off x="20" y="1282"/>
            <a:ext cx="12191980" cy="6856718"/>
          </a:xfrm>
          <a:prstGeom prst="rect">
            <a:avLst/>
          </a:prstGeom>
        </p:spPr>
      </p:pic>
      <p:sp>
        <p:nvSpPr>
          <p:cNvPr id="22" name="Title 2">
            <a:extLst>
              <a:ext uri="{FF2B5EF4-FFF2-40B4-BE49-F238E27FC236}">
                <a16:creationId xmlns:a16="http://schemas.microsoft.com/office/drawing/2014/main" id="{E3C7F5D0-05E4-AD69-0C48-8DEC963A5642}"/>
              </a:ext>
            </a:extLst>
          </p:cNvPr>
          <p:cNvSpPr txBox="1">
            <a:spLocks/>
          </p:cNvSpPr>
          <p:nvPr/>
        </p:nvSpPr>
        <p:spPr>
          <a:xfrm>
            <a:off x="487680" y="579120"/>
            <a:ext cx="2667000" cy="1194816"/>
          </a:xfrm>
          <a:prstGeom prst="rect">
            <a:avLst/>
          </a:prstGeom>
        </p:spPr>
        <p:txBody>
          <a:bodyPr vert="horz" lIns="91440" tIns="45720" rIns="91440" bIns="45720" rtlCol="0" anchor="ctr">
            <a:normAutofit/>
          </a:bodyPr>
          <a:lstStyle>
            <a:lvl1pPr algn="l" defTabSz="914400" rtl="0" eaLnBrk="1" latinLnBrk="0" hangingPunct="1">
              <a:lnSpc>
                <a:spcPts val="4600"/>
              </a:lnSpc>
              <a:spcBef>
                <a:spcPct val="0"/>
              </a:spcBef>
              <a:buNone/>
              <a:defRPr sz="3600" kern="1200" cap="all" baseline="0">
                <a:solidFill>
                  <a:schemeClr val="bg1"/>
                </a:solidFill>
                <a:latin typeface="+mj-lt"/>
                <a:ea typeface="+mj-ea"/>
                <a:cs typeface="+mj-cs"/>
              </a:defRPr>
            </a:lvl1pPr>
          </a:lstStyle>
          <a:p>
            <a:r>
              <a:rPr lang="en-US" b="1">
                <a:solidFill>
                  <a:schemeClr val="tx1"/>
                </a:solidFill>
                <a:latin typeface="Algerian" pitchFamily="82" charset="77"/>
              </a:rPr>
              <a:t>Prayers</a:t>
            </a:r>
            <a:endParaRPr lang="en-US" b="1" dirty="0">
              <a:solidFill>
                <a:schemeClr val="tx1"/>
              </a:solidFill>
              <a:latin typeface="Algerian" pitchFamily="82" charset="77"/>
            </a:endParaRPr>
          </a:p>
        </p:txBody>
      </p:sp>
      <p:pic>
        <p:nvPicPr>
          <p:cNvPr id="24" name="Online Media 23" descr="&quot;Refresh&quot; by Goleta Burriston">
            <a:hlinkClick r:id="" action="ppaction://media"/>
            <a:extLst>
              <a:ext uri="{FF2B5EF4-FFF2-40B4-BE49-F238E27FC236}">
                <a16:creationId xmlns:a16="http://schemas.microsoft.com/office/drawing/2014/main" id="{361D0DEE-F364-9564-5A92-D80EC782925C}"/>
              </a:ext>
            </a:extLst>
          </p:cNvPr>
          <p:cNvPicPr>
            <a:picLocks noRot="1" noChangeAspect="1"/>
          </p:cNvPicPr>
          <p:nvPr>
            <a:videoFile r:link="rId1"/>
          </p:nvPr>
        </p:nvPicPr>
        <p:blipFill>
          <a:blip r:embed="rId5"/>
          <a:stretch>
            <a:fillRect/>
          </a:stretch>
        </p:blipFill>
        <p:spPr>
          <a:xfrm>
            <a:off x="191998" y="2513956"/>
            <a:ext cx="2919667" cy="1649612"/>
          </a:xfrm>
          <a:prstGeom prst="rect">
            <a:avLst/>
          </a:prstGeom>
        </p:spPr>
      </p:pic>
      <p:pic>
        <p:nvPicPr>
          <p:cNvPr id="1028" name="Picture 4">
            <a:extLst>
              <a:ext uri="{FF2B5EF4-FFF2-40B4-BE49-F238E27FC236}">
                <a16:creationId xmlns:a16="http://schemas.microsoft.com/office/drawing/2014/main" id="{D32554BE-7685-A500-49D8-D6EBF9135E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2139" y="0"/>
            <a:ext cx="8888338"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82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4"/>
                </p:tgtEl>
              </p:cMediaNode>
            </p:video>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4"/>
                                        </p:tgtEl>
                                      </p:cBhvr>
                                    </p:cmd>
                                  </p:childTnLst>
                                </p:cTn>
                              </p:par>
                            </p:childTnLst>
                          </p:cTn>
                        </p:par>
                      </p:childTnLst>
                    </p:cTn>
                  </p:par>
                </p:childTnLst>
              </p:cTn>
              <p:nextCondLst>
                <p:cond evt="onClick" delay="0">
                  <p:tgtEl>
                    <p:spTgt spid="2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1F6276A-6679-4715-F31D-7CCA52612E45}"/>
              </a:ext>
            </a:extLst>
          </p:cNvPr>
          <p:cNvSpPr>
            <a:spLocks noGrp="1"/>
          </p:cNvSpPr>
          <p:nvPr>
            <p:ph type="pic" sz="quarter" idx="13"/>
          </p:nvPr>
        </p:nvSpPr>
        <p:spPr/>
      </p:sp>
      <p:sp>
        <p:nvSpPr>
          <p:cNvPr id="3" name="Title 2">
            <a:extLst>
              <a:ext uri="{FF2B5EF4-FFF2-40B4-BE49-F238E27FC236}">
                <a16:creationId xmlns:a16="http://schemas.microsoft.com/office/drawing/2014/main" id="{42DC7753-9270-D9CC-5E32-0C15E4222DF3}"/>
              </a:ext>
            </a:extLst>
          </p:cNvPr>
          <p:cNvSpPr>
            <a:spLocks noGrp="1"/>
          </p:cNvSpPr>
          <p:nvPr>
            <p:ph type="title"/>
          </p:nvPr>
        </p:nvSpPr>
        <p:spPr/>
        <p:txBody>
          <a:bodyPr/>
          <a:lstStyle/>
          <a:p>
            <a:endParaRPr lang="en-US"/>
          </a:p>
        </p:txBody>
      </p:sp>
      <p:pic>
        <p:nvPicPr>
          <p:cNvPr id="4" name="Picture Placeholder 3" descr="Sun shining through clouds&#10;&#10;Description automatically generated with medium confidence">
            <a:extLst>
              <a:ext uri="{FF2B5EF4-FFF2-40B4-BE49-F238E27FC236}">
                <a16:creationId xmlns:a16="http://schemas.microsoft.com/office/drawing/2014/main" id="{2BD95BB3-F692-A62A-C15E-A1521FABC7C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9"/>
          <a:stretch/>
        </p:blipFill>
        <p:spPr>
          <a:xfrm>
            <a:off x="20" y="1282"/>
            <a:ext cx="12191980" cy="6856718"/>
          </a:xfrm>
          <a:prstGeom prst="rect">
            <a:avLst/>
          </a:prstGeom>
          <a:solidFill>
            <a:schemeClr val="tx1">
              <a:lumMod val="65000"/>
              <a:lumOff val="35000"/>
            </a:schemeClr>
          </a:solidFill>
        </p:spPr>
      </p:pic>
      <p:sp>
        <p:nvSpPr>
          <p:cNvPr id="5" name="Title 2">
            <a:extLst>
              <a:ext uri="{FF2B5EF4-FFF2-40B4-BE49-F238E27FC236}">
                <a16:creationId xmlns:a16="http://schemas.microsoft.com/office/drawing/2014/main" id="{04348573-E565-4C28-BFFA-F24FB49397A0}"/>
              </a:ext>
            </a:extLst>
          </p:cNvPr>
          <p:cNvSpPr txBox="1">
            <a:spLocks/>
          </p:cNvSpPr>
          <p:nvPr/>
        </p:nvSpPr>
        <p:spPr>
          <a:xfrm>
            <a:off x="137994" y="12416"/>
            <a:ext cx="2107423" cy="1107291"/>
          </a:xfrm>
          <a:prstGeom prst="rect">
            <a:avLst/>
          </a:prstGeom>
        </p:spPr>
        <p:txBody>
          <a:bodyPr vert="horz" lIns="91440" tIns="45720" rIns="91440" bIns="45720" rtlCol="0" anchor="ctr">
            <a:normAutofit/>
          </a:bodyPr>
          <a:lstStyle>
            <a:lvl1pPr algn="l" defTabSz="914400" rtl="0" eaLnBrk="1" latinLnBrk="0" hangingPunct="1">
              <a:lnSpc>
                <a:spcPts val="4600"/>
              </a:lnSpc>
              <a:spcBef>
                <a:spcPct val="0"/>
              </a:spcBef>
              <a:buNone/>
              <a:defRPr sz="3600" kern="1200" cap="all" baseline="0">
                <a:solidFill>
                  <a:schemeClr val="bg1"/>
                </a:solidFill>
                <a:latin typeface="+mj-lt"/>
                <a:ea typeface="+mj-ea"/>
                <a:cs typeface="+mj-cs"/>
              </a:defRPr>
            </a:lvl1pPr>
          </a:lstStyle>
          <a:p>
            <a:r>
              <a:rPr lang="en-US" b="1" dirty="0">
                <a:solidFill>
                  <a:schemeClr val="tx1"/>
                </a:solidFill>
                <a:latin typeface="Algerian" pitchFamily="82" charset="77"/>
              </a:rPr>
              <a:t>Story 1</a:t>
            </a:r>
          </a:p>
        </p:txBody>
      </p:sp>
      <p:sp>
        <p:nvSpPr>
          <p:cNvPr id="6" name="TextBox 5">
            <a:extLst>
              <a:ext uri="{FF2B5EF4-FFF2-40B4-BE49-F238E27FC236}">
                <a16:creationId xmlns:a16="http://schemas.microsoft.com/office/drawing/2014/main" id="{EB0A13DE-1378-28C2-A55E-3C58EAB75CE8}"/>
              </a:ext>
            </a:extLst>
          </p:cNvPr>
          <p:cNvSpPr txBox="1"/>
          <p:nvPr/>
        </p:nvSpPr>
        <p:spPr>
          <a:xfrm>
            <a:off x="2245417" y="242895"/>
            <a:ext cx="4686325" cy="1200329"/>
          </a:xfrm>
          <a:prstGeom prst="rect">
            <a:avLst/>
          </a:prstGeom>
          <a:noFill/>
        </p:spPr>
        <p:txBody>
          <a:bodyPr wrap="square">
            <a:spAutoFit/>
          </a:bodyPr>
          <a:lstStyle/>
          <a:p>
            <a:r>
              <a:rPr lang="en-US" sz="3600" dirty="0" err="1"/>
              <a:t>Siyyid</a:t>
            </a:r>
            <a:r>
              <a:rPr lang="en-US" sz="3600" dirty="0"/>
              <a:t> Kazim and the meeting with the Bab</a:t>
            </a:r>
          </a:p>
        </p:txBody>
      </p:sp>
      <p:sp>
        <p:nvSpPr>
          <p:cNvPr id="7" name="TextBox 6">
            <a:extLst>
              <a:ext uri="{FF2B5EF4-FFF2-40B4-BE49-F238E27FC236}">
                <a16:creationId xmlns:a16="http://schemas.microsoft.com/office/drawing/2014/main" id="{C7579150-AEBA-7A4F-BE45-F2229092B818}"/>
              </a:ext>
            </a:extLst>
          </p:cNvPr>
          <p:cNvSpPr txBox="1"/>
          <p:nvPr/>
        </p:nvSpPr>
        <p:spPr>
          <a:xfrm>
            <a:off x="457200" y="2280693"/>
            <a:ext cx="4984955" cy="3416320"/>
          </a:xfrm>
          <a:prstGeom prst="rect">
            <a:avLst/>
          </a:prstGeom>
          <a:noFill/>
        </p:spPr>
        <p:txBody>
          <a:bodyPr wrap="square">
            <a:spAutoFit/>
          </a:bodyPr>
          <a:lstStyle/>
          <a:p>
            <a:pPr marL="571500" indent="-571500">
              <a:buFont typeface="Arial" panose="020B0604020202020204" pitchFamily="34" charset="0"/>
              <a:buChar char="•"/>
            </a:pPr>
            <a:r>
              <a:rPr lang="en-US" sz="3600" dirty="0"/>
              <a:t>Pure souls knowing that a new day is near</a:t>
            </a:r>
          </a:p>
          <a:p>
            <a:endParaRPr lang="en-US" sz="3600" dirty="0"/>
          </a:p>
          <a:p>
            <a:pPr marL="571500" indent="-571500">
              <a:buFont typeface="Arial" panose="020B0604020202020204" pitchFamily="34" charset="0"/>
              <a:buChar char="•"/>
            </a:pPr>
            <a:r>
              <a:rPr lang="en-US" sz="3600" dirty="0" err="1"/>
              <a:t>Siyyid</a:t>
            </a:r>
            <a:r>
              <a:rPr lang="en-US" sz="3600" dirty="0"/>
              <a:t> Kazim was a great learned and teacher in Karbala. </a:t>
            </a:r>
          </a:p>
        </p:txBody>
      </p:sp>
      <p:pic>
        <p:nvPicPr>
          <p:cNvPr id="8" name="Picture 4">
            <a:extLst>
              <a:ext uri="{FF2B5EF4-FFF2-40B4-BE49-F238E27FC236}">
                <a16:creationId xmlns:a16="http://schemas.microsoft.com/office/drawing/2014/main" id="{2FE36C1C-DA8E-204A-1121-DB8609FF35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9614" y="-30480"/>
            <a:ext cx="3175000" cy="4292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565ABE66-7D0D-AAFD-7171-ACC5D2E0E0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894332"/>
            <a:ext cx="2886228" cy="412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1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1F6276A-6679-4715-F31D-7CCA52612E45}"/>
              </a:ext>
            </a:extLst>
          </p:cNvPr>
          <p:cNvSpPr>
            <a:spLocks noGrp="1"/>
          </p:cNvSpPr>
          <p:nvPr>
            <p:ph type="pic" sz="quarter" idx="13"/>
          </p:nvPr>
        </p:nvSpPr>
        <p:spPr/>
      </p:sp>
      <p:sp>
        <p:nvSpPr>
          <p:cNvPr id="3" name="Title 2">
            <a:extLst>
              <a:ext uri="{FF2B5EF4-FFF2-40B4-BE49-F238E27FC236}">
                <a16:creationId xmlns:a16="http://schemas.microsoft.com/office/drawing/2014/main" id="{42DC7753-9270-D9CC-5E32-0C15E4222DF3}"/>
              </a:ext>
            </a:extLst>
          </p:cNvPr>
          <p:cNvSpPr>
            <a:spLocks noGrp="1"/>
          </p:cNvSpPr>
          <p:nvPr>
            <p:ph type="title"/>
          </p:nvPr>
        </p:nvSpPr>
        <p:spPr/>
        <p:txBody>
          <a:bodyPr/>
          <a:lstStyle/>
          <a:p>
            <a:endParaRPr lang="en-US"/>
          </a:p>
        </p:txBody>
      </p:sp>
      <p:pic>
        <p:nvPicPr>
          <p:cNvPr id="4" name="Picture Placeholder 3" descr="Sun shining through clouds&#10;&#10;Description automatically generated with medium confidence">
            <a:extLst>
              <a:ext uri="{FF2B5EF4-FFF2-40B4-BE49-F238E27FC236}">
                <a16:creationId xmlns:a16="http://schemas.microsoft.com/office/drawing/2014/main" id="{2BD95BB3-F692-A62A-C15E-A1521FABC7C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9"/>
          <a:stretch/>
        </p:blipFill>
        <p:spPr>
          <a:xfrm>
            <a:off x="20" y="31762"/>
            <a:ext cx="12191980" cy="6856718"/>
          </a:xfrm>
          <a:prstGeom prst="rect">
            <a:avLst/>
          </a:prstGeom>
          <a:solidFill>
            <a:schemeClr val="tx1">
              <a:lumMod val="65000"/>
              <a:lumOff val="35000"/>
            </a:schemeClr>
          </a:solidFill>
        </p:spPr>
      </p:pic>
      <p:sp>
        <p:nvSpPr>
          <p:cNvPr id="6" name="TextBox 5">
            <a:extLst>
              <a:ext uri="{FF2B5EF4-FFF2-40B4-BE49-F238E27FC236}">
                <a16:creationId xmlns:a16="http://schemas.microsoft.com/office/drawing/2014/main" id="{C853C609-6188-9BC6-0A68-0B847341E9E9}"/>
              </a:ext>
            </a:extLst>
          </p:cNvPr>
          <p:cNvSpPr txBox="1"/>
          <p:nvPr/>
        </p:nvSpPr>
        <p:spPr>
          <a:xfrm>
            <a:off x="250723" y="530941"/>
            <a:ext cx="5845277" cy="2308324"/>
          </a:xfrm>
          <a:prstGeom prst="rect">
            <a:avLst/>
          </a:prstGeom>
          <a:noFill/>
        </p:spPr>
        <p:txBody>
          <a:bodyPr wrap="square">
            <a:spAutoFit/>
          </a:bodyPr>
          <a:lstStyle/>
          <a:p>
            <a:pPr marL="571500" indent="-571500">
              <a:buFont typeface="Arial" panose="020B0604020202020204" pitchFamily="34" charset="0"/>
              <a:buChar char="•"/>
            </a:pPr>
            <a:r>
              <a:rPr lang="en-US" sz="3600" dirty="0"/>
              <a:t>One morning he took one of his students to meet a Youth… </a:t>
            </a:r>
          </a:p>
          <a:p>
            <a:pPr marL="571500" indent="-571500">
              <a:buFont typeface="Arial" panose="020B0604020202020204" pitchFamily="34" charset="0"/>
              <a:buChar char="•"/>
            </a:pPr>
            <a:endParaRPr lang="en-US" sz="3600" dirty="0"/>
          </a:p>
        </p:txBody>
      </p:sp>
      <p:pic>
        <p:nvPicPr>
          <p:cNvPr id="7" name="Picture 2" descr="Detailed political and administrative map of Iraq with relief, roads, railroads and major cities - 1991">
            <a:extLst>
              <a:ext uri="{FF2B5EF4-FFF2-40B4-BE49-F238E27FC236}">
                <a16:creationId xmlns:a16="http://schemas.microsoft.com/office/drawing/2014/main" id="{806F3230-89A7-954E-40E1-D496270E33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7163" y="30480"/>
            <a:ext cx="56848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2A87F78F-7CF6-E868-65B1-4A830C784B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2345" y="2572758"/>
            <a:ext cx="2886228" cy="412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52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1F6276A-6679-4715-F31D-7CCA52612E45}"/>
              </a:ext>
            </a:extLst>
          </p:cNvPr>
          <p:cNvSpPr>
            <a:spLocks noGrp="1"/>
          </p:cNvSpPr>
          <p:nvPr>
            <p:ph type="pic" sz="quarter" idx="13"/>
          </p:nvPr>
        </p:nvSpPr>
        <p:spPr/>
      </p:sp>
      <p:sp>
        <p:nvSpPr>
          <p:cNvPr id="3" name="Title 2">
            <a:extLst>
              <a:ext uri="{FF2B5EF4-FFF2-40B4-BE49-F238E27FC236}">
                <a16:creationId xmlns:a16="http://schemas.microsoft.com/office/drawing/2014/main" id="{42DC7753-9270-D9CC-5E32-0C15E4222DF3}"/>
              </a:ext>
            </a:extLst>
          </p:cNvPr>
          <p:cNvSpPr>
            <a:spLocks noGrp="1"/>
          </p:cNvSpPr>
          <p:nvPr>
            <p:ph type="title"/>
          </p:nvPr>
        </p:nvSpPr>
        <p:spPr/>
        <p:txBody>
          <a:bodyPr/>
          <a:lstStyle/>
          <a:p>
            <a:endParaRPr lang="en-US"/>
          </a:p>
        </p:txBody>
      </p:sp>
      <p:pic>
        <p:nvPicPr>
          <p:cNvPr id="4" name="Picture Placeholder 3" descr="Sun shining through clouds&#10;&#10;Description automatically generated with medium confidence">
            <a:extLst>
              <a:ext uri="{FF2B5EF4-FFF2-40B4-BE49-F238E27FC236}">
                <a16:creationId xmlns:a16="http://schemas.microsoft.com/office/drawing/2014/main" id="{2BD95BB3-F692-A62A-C15E-A1521FABC7C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9"/>
          <a:stretch/>
        </p:blipFill>
        <p:spPr>
          <a:xfrm>
            <a:off x="20" y="1282"/>
            <a:ext cx="12191980" cy="6856718"/>
          </a:xfrm>
          <a:prstGeom prst="rect">
            <a:avLst/>
          </a:prstGeom>
          <a:solidFill>
            <a:schemeClr val="tx1">
              <a:lumMod val="65000"/>
              <a:lumOff val="35000"/>
            </a:schemeClr>
          </a:solidFill>
        </p:spPr>
      </p:pic>
      <p:pic>
        <p:nvPicPr>
          <p:cNvPr id="5122" name="Picture 2" descr="World Map: A clickable map of world countries :-)">
            <a:extLst>
              <a:ext uri="{FF2B5EF4-FFF2-40B4-BE49-F238E27FC236}">
                <a16:creationId xmlns:a16="http://schemas.microsoft.com/office/drawing/2014/main" id="{CE0D9E8A-2862-CC07-A2B8-2F2FF5FE18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13" y="0"/>
            <a:ext cx="115093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59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1F6276A-6679-4715-F31D-7CCA52612E45}"/>
              </a:ext>
            </a:extLst>
          </p:cNvPr>
          <p:cNvSpPr>
            <a:spLocks noGrp="1"/>
          </p:cNvSpPr>
          <p:nvPr>
            <p:ph type="pic" sz="quarter" idx="13"/>
          </p:nvPr>
        </p:nvSpPr>
        <p:spPr/>
      </p:sp>
      <p:sp>
        <p:nvSpPr>
          <p:cNvPr id="3" name="Title 2">
            <a:extLst>
              <a:ext uri="{FF2B5EF4-FFF2-40B4-BE49-F238E27FC236}">
                <a16:creationId xmlns:a16="http://schemas.microsoft.com/office/drawing/2014/main" id="{42DC7753-9270-D9CC-5E32-0C15E4222DF3}"/>
              </a:ext>
            </a:extLst>
          </p:cNvPr>
          <p:cNvSpPr>
            <a:spLocks noGrp="1"/>
          </p:cNvSpPr>
          <p:nvPr>
            <p:ph type="title"/>
          </p:nvPr>
        </p:nvSpPr>
        <p:spPr/>
        <p:txBody>
          <a:bodyPr/>
          <a:lstStyle/>
          <a:p>
            <a:endParaRPr lang="en-US"/>
          </a:p>
        </p:txBody>
      </p:sp>
      <p:pic>
        <p:nvPicPr>
          <p:cNvPr id="4" name="Picture Placeholder 3" descr="Sun shining through clouds&#10;&#10;Description automatically generated with medium confidence">
            <a:extLst>
              <a:ext uri="{FF2B5EF4-FFF2-40B4-BE49-F238E27FC236}">
                <a16:creationId xmlns:a16="http://schemas.microsoft.com/office/drawing/2014/main" id="{2BD95BB3-F692-A62A-C15E-A1521FABC7C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9"/>
          <a:stretch/>
        </p:blipFill>
        <p:spPr>
          <a:xfrm>
            <a:off x="20" y="1282"/>
            <a:ext cx="12191980" cy="6856718"/>
          </a:xfrm>
          <a:prstGeom prst="rect">
            <a:avLst/>
          </a:prstGeom>
          <a:solidFill>
            <a:schemeClr val="tx1">
              <a:lumMod val="65000"/>
              <a:lumOff val="35000"/>
            </a:schemeClr>
          </a:solidFill>
        </p:spPr>
      </p:pic>
      <p:sp>
        <p:nvSpPr>
          <p:cNvPr id="5" name="Title 2">
            <a:extLst>
              <a:ext uri="{FF2B5EF4-FFF2-40B4-BE49-F238E27FC236}">
                <a16:creationId xmlns:a16="http://schemas.microsoft.com/office/drawing/2014/main" id="{E0BF7B8E-686C-65EA-CB17-E537E8EEE75B}"/>
              </a:ext>
            </a:extLst>
          </p:cNvPr>
          <p:cNvSpPr txBox="1">
            <a:spLocks/>
          </p:cNvSpPr>
          <p:nvPr/>
        </p:nvSpPr>
        <p:spPr>
          <a:xfrm>
            <a:off x="137994" y="12416"/>
            <a:ext cx="2107423" cy="1107291"/>
          </a:xfrm>
          <a:prstGeom prst="rect">
            <a:avLst/>
          </a:prstGeom>
        </p:spPr>
        <p:txBody>
          <a:bodyPr vert="horz" lIns="91440" tIns="45720" rIns="91440" bIns="45720" rtlCol="0" anchor="ctr">
            <a:normAutofit/>
          </a:bodyPr>
          <a:lstStyle>
            <a:lvl1pPr algn="l" defTabSz="914400" rtl="0" eaLnBrk="1" latinLnBrk="0" hangingPunct="1">
              <a:lnSpc>
                <a:spcPts val="4600"/>
              </a:lnSpc>
              <a:spcBef>
                <a:spcPct val="0"/>
              </a:spcBef>
              <a:buNone/>
              <a:defRPr sz="3600" kern="1200" cap="all" baseline="0">
                <a:solidFill>
                  <a:schemeClr val="bg1"/>
                </a:solidFill>
                <a:latin typeface="+mj-lt"/>
                <a:ea typeface="+mj-ea"/>
                <a:cs typeface="+mj-cs"/>
              </a:defRPr>
            </a:lvl1pPr>
          </a:lstStyle>
          <a:p>
            <a:r>
              <a:rPr lang="en-US" b="1" dirty="0">
                <a:solidFill>
                  <a:schemeClr val="tx1"/>
                </a:solidFill>
                <a:latin typeface="Algerian" pitchFamily="82" charset="77"/>
              </a:rPr>
              <a:t>Story 2</a:t>
            </a:r>
          </a:p>
        </p:txBody>
      </p:sp>
      <p:sp>
        <p:nvSpPr>
          <p:cNvPr id="6" name="TextBox 5">
            <a:extLst>
              <a:ext uri="{FF2B5EF4-FFF2-40B4-BE49-F238E27FC236}">
                <a16:creationId xmlns:a16="http://schemas.microsoft.com/office/drawing/2014/main" id="{8EAC5168-D4E6-4566-0F28-32B5274AF814}"/>
              </a:ext>
            </a:extLst>
          </p:cNvPr>
          <p:cNvSpPr txBox="1"/>
          <p:nvPr/>
        </p:nvSpPr>
        <p:spPr>
          <a:xfrm>
            <a:off x="2551689" y="2347543"/>
            <a:ext cx="5941383" cy="1200329"/>
          </a:xfrm>
          <a:prstGeom prst="rect">
            <a:avLst/>
          </a:prstGeom>
          <a:noFill/>
        </p:spPr>
        <p:txBody>
          <a:bodyPr wrap="square">
            <a:spAutoFit/>
          </a:bodyPr>
          <a:lstStyle/>
          <a:p>
            <a:r>
              <a:rPr lang="en-US" sz="3600" dirty="0"/>
              <a:t>The beaten Babi who dreams of Baha’u’llah</a:t>
            </a:r>
          </a:p>
        </p:txBody>
      </p:sp>
    </p:spTree>
    <p:extLst>
      <p:ext uri="{BB962C8B-B14F-4D97-AF65-F5344CB8AC3E}">
        <p14:creationId xmlns:p14="http://schemas.microsoft.com/office/powerpoint/2010/main" val="57922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7B8A6C-6270-6983-EBE4-FA3622F9F837}"/>
              </a:ext>
            </a:extLst>
          </p:cNvPr>
          <p:cNvSpPr>
            <a:spLocks noGrp="1"/>
          </p:cNvSpPr>
          <p:nvPr>
            <p:ph type="title"/>
          </p:nvPr>
        </p:nvSpPr>
        <p:spPr/>
        <p:txBody>
          <a:bodyPr/>
          <a:lstStyle/>
          <a:p>
            <a:endParaRPr lang="en-US"/>
          </a:p>
        </p:txBody>
      </p:sp>
      <p:pic>
        <p:nvPicPr>
          <p:cNvPr id="4" name="Picture Placeholder 3" descr="Sun shining through clouds&#10;&#10;Description automatically generated with medium confidence">
            <a:extLst>
              <a:ext uri="{FF2B5EF4-FFF2-40B4-BE49-F238E27FC236}">
                <a16:creationId xmlns:a16="http://schemas.microsoft.com/office/drawing/2014/main" id="{B4C341DB-217F-F3F5-1CB1-4ECC68679788}"/>
              </a:ext>
            </a:extLst>
          </p:cNvPr>
          <p:cNvPicPr>
            <a:picLocks noGrp="1" noChangeAspect="1"/>
          </p:cNvPicPr>
          <p:nvPr>
            <p:ph type="pic" sz="quarter" idx="13"/>
          </p:nvPr>
        </p:nvPicPr>
        <p:blipFill rotWithShape="1">
          <a:blip r:embed="rId4">
            <a:extLst>
              <a:ext uri="{837473B0-CC2E-450A-ABE3-18F120FF3D39}">
                <a1611:picAttrSrcUrl xmlns:a1611="http://schemas.microsoft.com/office/drawing/2016/11/main" r:id="rId5"/>
              </a:ext>
            </a:extLst>
          </a:blip>
          <a:srcRect/>
          <a:stretch/>
        </p:blipFill>
        <p:spPr>
          <a:prstGeom prst="rect">
            <a:avLst/>
          </a:prstGeom>
        </p:spPr>
      </p:pic>
      <p:sp>
        <p:nvSpPr>
          <p:cNvPr id="5" name="Rectangle 4">
            <a:extLst>
              <a:ext uri="{FF2B5EF4-FFF2-40B4-BE49-F238E27FC236}">
                <a16:creationId xmlns:a16="http://schemas.microsoft.com/office/drawing/2014/main" id="{89799E95-EF45-9CA9-5285-818352CA6378}"/>
              </a:ext>
            </a:extLst>
          </p:cNvPr>
          <p:cNvSpPr/>
          <p:nvPr/>
        </p:nvSpPr>
        <p:spPr>
          <a:xfrm>
            <a:off x="268224" y="782320"/>
            <a:ext cx="5614416" cy="5570756"/>
          </a:xfrm>
          <a:prstGeom prst="rect">
            <a:avLst/>
          </a:prstGeom>
        </p:spPr>
        <p:txBody>
          <a:bodyPr wrap="square">
            <a:spAutoFit/>
          </a:bodyPr>
          <a:lstStyle/>
          <a:p>
            <a:r>
              <a:rPr lang="en-AU" sz="2400" dirty="0">
                <a:latin typeface="ArialMT"/>
              </a:rPr>
              <a:t>Krishna, Buddha, Zoroaster Abraham, Moses, Christ Muhammad, The </a:t>
            </a:r>
            <a:r>
              <a:rPr lang="en-AU" sz="2400" dirty="0" err="1">
                <a:latin typeface="ArialMT"/>
              </a:rPr>
              <a:t>Báb</a:t>
            </a:r>
            <a:r>
              <a:rPr lang="en-AU" sz="2400" dirty="0">
                <a:latin typeface="ArialMT"/>
              </a:rPr>
              <a:t>, Bahá'</a:t>
            </a:r>
            <a:r>
              <a:rPr lang="en-AU" sz="2400" dirty="0" err="1">
                <a:latin typeface="ArialMT"/>
              </a:rPr>
              <a:t>u'lláh</a:t>
            </a:r>
            <a:r>
              <a:rPr lang="en-AU" sz="2400" dirty="0">
                <a:latin typeface="ArialMT"/>
              </a:rPr>
              <a:t> The Spirit</a:t>
            </a:r>
            <a:r>
              <a:rPr lang="en-AU" sz="2400" dirty="0">
                <a:latin typeface="TimesNewRomanPSMT"/>
              </a:rPr>
              <a:t>’</a:t>
            </a:r>
            <a:r>
              <a:rPr lang="en-AU" sz="2400" dirty="0">
                <a:latin typeface="ArialMT"/>
              </a:rPr>
              <a:t>s the same </a:t>
            </a:r>
            <a:endParaRPr lang="en-AU" sz="2400" dirty="0"/>
          </a:p>
          <a:p>
            <a:r>
              <a:rPr lang="en-AU" sz="2400" dirty="0">
                <a:latin typeface="ArialMT"/>
              </a:rPr>
              <a:t>Bahá'</a:t>
            </a:r>
            <a:r>
              <a:rPr lang="en-AU" sz="2400" dirty="0" err="1">
                <a:latin typeface="ArialMT"/>
              </a:rPr>
              <a:t>u'lláh</a:t>
            </a:r>
            <a:r>
              <a:rPr lang="en-AU" sz="2400" dirty="0">
                <a:latin typeface="ArialMT"/>
              </a:rPr>
              <a:t> teaches for today</a:t>
            </a:r>
            <a:br>
              <a:rPr lang="en-AU" sz="2400" dirty="0">
                <a:latin typeface="ArialMT"/>
              </a:rPr>
            </a:br>
            <a:r>
              <a:rPr lang="en-AU" sz="2400" dirty="0">
                <a:latin typeface="ArialMT"/>
              </a:rPr>
              <a:t>Tells us to look to the spirit</a:t>
            </a:r>
            <a:br>
              <a:rPr lang="en-AU" sz="2400" dirty="0">
                <a:latin typeface="ArialMT"/>
              </a:rPr>
            </a:br>
            <a:r>
              <a:rPr lang="en-AU" sz="2400" dirty="0">
                <a:latin typeface="ArialMT"/>
              </a:rPr>
              <a:t>Not to worship the Name</a:t>
            </a:r>
            <a:br>
              <a:rPr lang="en-AU" sz="2400" dirty="0">
                <a:latin typeface="ArialMT"/>
              </a:rPr>
            </a:br>
            <a:r>
              <a:rPr lang="en-AU" sz="2400" dirty="0">
                <a:latin typeface="ArialMT"/>
              </a:rPr>
              <a:t>Now we have automobiles, we have electric lights We can fly around, we can see a lot of sights World movements for human rights </a:t>
            </a:r>
            <a:endParaRPr lang="en-AU" sz="2400" dirty="0"/>
          </a:p>
          <a:p>
            <a:r>
              <a:rPr lang="en-AU" sz="2400" dirty="0">
                <a:latin typeface="ArialMT"/>
              </a:rPr>
              <a:t>We can even take a trip to the moon</a:t>
            </a:r>
            <a:br>
              <a:rPr lang="en-AU" sz="2400" dirty="0">
                <a:latin typeface="ArialMT"/>
              </a:rPr>
            </a:br>
            <a:r>
              <a:rPr lang="en-AU" sz="2400" dirty="0">
                <a:latin typeface="ArialMT"/>
              </a:rPr>
              <a:t>Now some people say that these are terrible times But it</a:t>
            </a:r>
            <a:r>
              <a:rPr lang="en-AU" sz="2400" dirty="0">
                <a:latin typeface="TimesNewRomanPSMT"/>
              </a:rPr>
              <a:t>’</a:t>
            </a:r>
            <a:r>
              <a:rPr lang="en-AU" sz="2400" dirty="0">
                <a:latin typeface="ArialMT"/>
              </a:rPr>
              <a:t>s a brand new day friends, these are the signs</a:t>
            </a:r>
            <a:br>
              <a:rPr lang="en-AU" sz="2000" dirty="0">
                <a:latin typeface="ArialMT"/>
              </a:rPr>
            </a:br>
            <a:endParaRPr lang="en-AU" sz="2000" dirty="0"/>
          </a:p>
        </p:txBody>
      </p:sp>
      <p:sp>
        <p:nvSpPr>
          <p:cNvPr id="6" name="Rectangle 5">
            <a:extLst>
              <a:ext uri="{FF2B5EF4-FFF2-40B4-BE49-F238E27FC236}">
                <a16:creationId xmlns:a16="http://schemas.microsoft.com/office/drawing/2014/main" id="{2AF3D5CB-9EC4-9683-BD76-77D128529BD2}"/>
              </a:ext>
            </a:extLst>
          </p:cNvPr>
          <p:cNvSpPr/>
          <p:nvPr/>
        </p:nvSpPr>
        <p:spPr>
          <a:xfrm>
            <a:off x="5882640" y="398695"/>
            <a:ext cx="6331712" cy="6370975"/>
          </a:xfrm>
          <a:prstGeom prst="rect">
            <a:avLst/>
          </a:prstGeom>
        </p:spPr>
        <p:txBody>
          <a:bodyPr wrap="square">
            <a:spAutoFit/>
          </a:bodyPr>
          <a:lstStyle/>
          <a:p>
            <a:r>
              <a:rPr lang="en-AU" sz="2400" dirty="0">
                <a:latin typeface="ArialMT"/>
              </a:rPr>
              <a:t>This life</a:t>
            </a:r>
            <a:r>
              <a:rPr lang="en-AU" sz="2400" dirty="0">
                <a:latin typeface="TimesNewRomanPSMT"/>
              </a:rPr>
              <a:t>’</a:t>
            </a:r>
            <a:r>
              <a:rPr lang="en-AU" sz="2400" dirty="0">
                <a:latin typeface="ArialMT"/>
              </a:rPr>
              <a:t>s too great to just resign</a:t>
            </a:r>
            <a:br>
              <a:rPr lang="en-AU" sz="2400" dirty="0">
                <a:latin typeface="ArialMT"/>
              </a:rPr>
            </a:br>
            <a:r>
              <a:rPr lang="en-AU" sz="2400" dirty="0">
                <a:latin typeface="ArialMT"/>
              </a:rPr>
              <a:t>investigate soon</a:t>
            </a:r>
            <a:br>
              <a:rPr lang="en-AU" sz="2400" dirty="0">
                <a:latin typeface="ArialMT"/>
              </a:rPr>
            </a:br>
            <a:r>
              <a:rPr lang="en-AU" sz="2400" dirty="0">
                <a:latin typeface="ArialMT"/>
              </a:rPr>
              <a:t>What are these truths that we all should seek</a:t>
            </a:r>
            <a:br>
              <a:rPr lang="en-AU" sz="2400" dirty="0">
                <a:latin typeface="ArialMT"/>
              </a:rPr>
            </a:br>
            <a:r>
              <a:rPr lang="en-AU" sz="2400" dirty="0">
                <a:latin typeface="ArialMT"/>
              </a:rPr>
              <a:t>Well, how </a:t>
            </a:r>
            <a:r>
              <a:rPr lang="en-AU" sz="2400" dirty="0">
                <a:latin typeface="TimesNewRomanPSMT"/>
              </a:rPr>
              <a:t>‘</a:t>
            </a:r>
            <a:r>
              <a:rPr lang="en-AU" sz="2400" dirty="0">
                <a:latin typeface="ArialMT"/>
              </a:rPr>
              <a:t>bout a language that we all can speak</a:t>
            </a:r>
            <a:br>
              <a:rPr lang="en-AU" sz="2400" dirty="0">
                <a:latin typeface="ArialMT"/>
              </a:rPr>
            </a:br>
            <a:r>
              <a:rPr lang="en-AU" sz="2400" dirty="0">
                <a:latin typeface="ArialMT"/>
              </a:rPr>
              <a:t>Male and female equality </a:t>
            </a:r>
            <a:r>
              <a:rPr lang="en-AU" sz="2400" dirty="0">
                <a:latin typeface="TimesNewRomanPSMT"/>
              </a:rPr>
              <a:t>– </a:t>
            </a:r>
            <a:r>
              <a:rPr lang="en-AU" sz="2400" dirty="0">
                <a:latin typeface="ArialMT"/>
              </a:rPr>
              <a:t>all kinds of prejudice are wrong</a:t>
            </a:r>
            <a:br>
              <a:rPr lang="en-AU" sz="2400" dirty="0">
                <a:latin typeface="ArialMT"/>
              </a:rPr>
            </a:br>
            <a:r>
              <a:rPr lang="en-AU" sz="2400" dirty="0">
                <a:latin typeface="ArialMT"/>
              </a:rPr>
              <a:t>Now religion and science both agree, about the Oneness of humanity God</a:t>
            </a:r>
            <a:r>
              <a:rPr lang="en-AU" sz="2400" dirty="0">
                <a:latin typeface="TimesNewRomanPSMT"/>
              </a:rPr>
              <a:t>’</a:t>
            </a:r>
            <a:r>
              <a:rPr lang="en-AU" sz="2400" dirty="0">
                <a:latin typeface="ArialMT"/>
              </a:rPr>
              <a:t>s Faith should cause harmony just like this song</a:t>
            </a:r>
            <a:br>
              <a:rPr lang="en-AU" sz="2400" dirty="0">
                <a:latin typeface="ArialMT"/>
              </a:rPr>
            </a:br>
            <a:r>
              <a:rPr lang="en-AU" sz="2400" dirty="0">
                <a:latin typeface="ArialMT"/>
              </a:rPr>
              <a:t>Chastity, integrity</a:t>
            </a:r>
            <a:br>
              <a:rPr lang="en-AU" sz="2400" dirty="0">
                <a:latin typeface="ArialMT"/>
              </a:rPr>
            </a:br>
            <a:r>
              <a:rPr lang="en-AU" sz="2400" dirty="0">
                <a:latin typeface="ArialMT"/>
              </a:rPr>
              <a:t>Humanity and unity</a:t>
            </a:r>
            <a:br>
              <a:rPr lang="en-AU" sz="2400" dirty="0">
                <a:latin typeface="ArialMT"/>
              </a:rPr>
            </a:br>
            <a:r>
              <a:rPr lang="en-AU" sz="2400" dirty="0">
                <a:latin typeface="ArialMT"/>
              </a:rPr>
              <a:t>Our actions should cause unity and shine like a star</a:t>
            </a:r>
            <a:br>
              <a:rPr lang="en-AU" sz="2400" dirty="0">
                <a:latin typeface="ArialMT"/>
              </a:rPr>
            </a:br>
            <a:r>
              <a:rPr lang="en-AU" sz="2400" dirty="0">
                <a:latin typeface="ArialMT"/>
              </a:rPr>
              <a:t>All the people around can plainly see</a:t>
            </a:r>
            <a:br>
              <a:rPr lang="en-AU" sz="2400" dirty="0">
                <a:latin typeface="ArialMT"/>
              </a:rPr>
            </a:br>
            <a:r>
              <a:rPr lang="en-AU" sz="2400" dirty="0">
                <a:latin typeface="ArialMT"/>
              </a:rPr>
              <a:t>We handle ourselves a little differently</a:t>
            </a:r>
            <a:br>
              <a:rPr lang="en-AU" sz="2400" dirty="0">
                <a:latin typeface="ArialMT"/>
              </a:rPr>
            </a:br>
            <a:r>
              <a:rPr lang="en-AU" sz="2400" dirty="0">
                <a:latin typeface="ArialMT"/>
              </a:rPr>
              <a:t>They</a:t>
            </a:r>
            <a:r>
              <a:rPr lang="en-AU" sz="2400" dirty="0">
                <a:latin typeface="TimesNewRomanPSMT"/>
              </a:rPr>
              <a:t>’</a:t>
            </a:r>
            <a:r>
              <a:rPr lang="en-AU" sz="2400" dirty="0">
                <a:latin typeface="ArialMT"/>
              </a:rPr>
              <a:t>ll know who we are. </a:t>
            </a:r>
            <a:endParaRPr lang="en-US" sz="2400" dirty="0"/>
          </a:p>
        </p:txBody>
      </p:sp>
      <p:pic>
        <p:nvPicPr>
          <p:cNvPr id="7" name="13-Krishna-Buddha-1.m4a" descr="13-Krishna-Buddha-1.m4a">
            <a:hlinkClick r:id="" action="ppaction://media"/>
            <a:extLst>
              <a:ext uri="{FF2B5EF4-FFF2-40B4-BE49-F238E27FC236}">
                <a16:creationId xmlns:a16="http://schemas.microsoft.com/office/drawing/2014/main" id="{34194D4A-91D7-53C9-592E-8ABE79B0888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085592" y="5570756"/>
            <a:ext cx="812800" cy="812800"/>
          </a:xfrm>
          <a:prstGeom prst="rect">
            <a:avLst/>
          </a:prstGeom>
        </p:spPr>
      </p:pic>
      <p:sp>
        <p:nvSpPr>
          <p:cNvPr id="8" name="Title 2">
            <a:extLst>
              <a:ext uri="{FF2B5EF4-FFF2-40B4-BE49-F238E27FC236}">
                <a16:creationId xmlns:a16="http://schemas.microsoft.com/office/drawing/2014/main" id="{A3B197A3-0C90-7518-FEDE-CD02047AA09E}"/>
              </a:ext>
            </a:extLst>
          </p:cNvPr>
          <p:cNvSpPr txBox="1">
            <a:spLocks/>
          </p:cNvSpPr>
          <p:nvPr/>
        </p:nvSpPr>
        <p:spPr>
          <a:xfrm>
            <a:off x="166656" y="6106"/>
            <a:ext cx="1811000" cy="963158"/>
          </a:xfrm>
          <a:prstGeom prst="rect">
            <a:avLst/>
          </a:prstGeom>
        </p:spPr>
        <p:txBody>
          <a:bodyPr vert="horz" lIns="91440" tIns="45720" rIns="91440" bIns="45720" rtlCol="0" anchor="ctr">
            <a:normAutofit/>
          </a:bodyPr>
          <a:lstStyle>
            <a:lvl1pPr algn="l" defTabSz="914400" rtl="0" eaLnBrk="1" latinLnBrk="0" hangingPunct="1">
              <a:lnSpc>
                <a:spcPts val="4600"/>
              </a:lnSpc>
              <a:spcBef>
                <a:spcPct val="0"/>
              </a:spcBef>
              <a:buNone/>
              <a:defRPr sz="3600" kern="1200" cap="all" baseline="0">
                <a:solidFill>
                  <a:schemeClr val="bg1"/>
                </a:solidFill>
                <a:latin typeface="+mj-lt"/>
                <a:ea typeface="+mj-ea"/>
                <a:cs typeface="+mj-cs"/>
              </a:defRPr>
            </a:lvl1pPr>
          </a:lstStyle>
          <a:p>
            <a:r>
              <a:rPr lang="en-US" b="1" dirty="0">
                <a:solidFill>
                  <a:schemeClr val="tx1"/>
                </a:solidFill>
                <a:latin typeface="Algerian" pitchFamily="82" charset="77"/>
              </a:rPr>
              <a:t>Song</a:t>
            </a:r>
          </a:p>
        </p:txBody>
      </p:sp>
    </p:spTree>
    <p:extLst>
      <p:ext uri="{BB962C8B-B14F-4D97-AF65-F5344CB8AC3E}">
        <p14:creationId xmlns:p14="http://schemas.microsoft.com/office/powerpoint/2010/main" val="125546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94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7B8A6C-6270-6983-EBE4-FA3622F9F837}"/>
              </a:ext>
            </a:extLst>
          </p:cNvPr>
          <p:cNvSpPr>
            <a:spLocks noGrp="1"/>
          </p:cNvSpPr>
          <p:nvPr>
            <p:ph type="title"/>
          </p:nvPr>
        </p:nvSpPr>
        <p:spPr/>
        <p:txBody>
          <a:bodyPr/>
          <a:lstStyle/>
          <a:p>
            <a:endParaRPr lang="en-US"/>
          </a:p>
        </p:txBody>
      </p:sp>
      <p:pic>
        <p:nvPicPr>
          <p:cNvPr id="4" name="Picture Placeholder 3" descr="Sun shining through clouds&#10;&#10;Description automatically generated with medium confidence">
            <a:extLst>
              <a:ext uri="{FF2B5EF4-FFF2-40B4-BE49-F238E27FC236}">
                <a16:creationId xmlns:a16="http://schemas.microsoft.com/office/drawing/2014/main" id="{B4C341DB-217F-F3F5-1CB1-4ECC68679788}"/>
              </a:ext>
            </a:extLst>
          </p:cNvPr>
          <p:cNvPicPr>
            <a:picLocks noGrp="1" noChangeAspect="1"/>
          </p:cNvPicPr>
          <p:nvPr>
            <p:ph type="pic" sz="quarter" idx="13"/>
          </p:nvPr>
        </p:nvPicPr>
        <p:blipFill rotWithShape="1">
          <a:blip r:embed="rId2">
            <a:extLst>
              <a:ext uri="{837473B0-CC2E-450A-ABE3-18F120FF3D39}">
                <a1611:picAttrSrcUrl xmlns:a1611="http://schemas.microsoft.com/office/drawing/2016/11/main" r:id="rId3"/>
              </a:ext>
            </a:extLst>
          </a:blip>
          <a:srcRect/>
          <a:stretch/>
        </p:blipFill>
        <p:spPr>
          <a:xfrm>
            <a:off x="50170" y="12416"/>
            <a:ext cx="12192000" cy="6858000"/>
          </a:xfrm>
          <a:prstGeom prst="rect">
            <a:avLst/>
          </a:prstGeom>
        </p:spPr>
      </p:pic>
      <p:sp>
        <p:nvSpPr>
          <p:cNvPr id="6" name="TextBox 5">
            <a:extLst>
              <a:ext uri="{FF2B5EF4-FFF2-40B4-BE49-F238E27FC236}">
                <a16:creationId xmlns:a16="http://schemas.microsoft.com/office/drawing/2014/main" id="{339BDF5C-8E07-E9DD-17D9-471CE8945B61}"/>
              </a:ext>
            </a:extLst>
          </p:cNvPr>
          <p:cNvSpPr txBox="1"/>
          <p:nvPr/>
        </p:nvSpPr>
        <p:spPr>
          <a:xfrm>
            <a:off x="583103" y="1053791"/>
            <a:ext cx="6329747" cy="1938992"/>
          </a:xfrm>
          <a:prstGeom prst="rect">
            <a:avLst/>
          </a:prstGeom>
          <a:noFill/>
        </p:spPr>
        <p:txBody>
          <a:bodyPr wrap="square">
            <a:spAutoFit/>
          </a:bodyPr>
          <a:lstStyle/>
          <a:p>
            <a:r>
              <a:rPr lang="en-US" sz="4000" dirty="0">
                <a:latin typeface="Cambria" panose="02040503050406030204" pitchFamily="18" charset="0"/>
                <a:ea typeface="MS Mincho" panose="02020609040205080304" pitchFamily="49" charset="-128"/>
                <a:cs typeface="Times New Roman" panose="02020603050405020304" pitchFamily="18" charset="0"/>
              </a:rPr>
              <a:t>Martha Root and the Chinese believer </a:t>
            </a:r>
            <a:r>
              <a:rPr lang="en-US" sz="4000" i="1" dirty="0">
                <a:latin typeface="Cambria" panose="02040503050406030204" pitchFamily="18" charset="0"/>
                <a:ea typeface="MS Mincho" panose="02020609040205080304" pitchFamily="49" charset="-128"/>
                <a:cs typeface="Times New Roman" panose="02020603050405020304" pitchFamily="18" charset="0"/>
              </a:rPr>
              <a:t>Cao </a:t>
            </a:r>
            <a:r>
              <a:rPr lang="en-US" sz="4000" i="1" dirty="0" err="1">
                <a:latin typeface="Cambria" panose="02040503050406030204" pitchFamily="18" charset="0"/>
                <a:ea typeface="MS Mincho" panose="02020609040205080304" pitchFamily="49" charset="-128"/>
                <a:cs typeface="Times New Roman" panose="02020603050405020304" pitchFamily="18" charset="0"/>
              </a:rPr>
              <a:t>Yunxiang</a:t>
            </a:r>
            <a:endParaRPr lang="en-US" sz="4000" i="1" dirty="0"/>
          </a:p>
        </p:txBody>
      </p:sp>
      <p:sp>
        <p:nvSpPr>
          <p:cNvPr id="7" name="Title 2">
            <a:extLst>
              <a:ext uri="{FF2B5EF4-FFF2-40B4-BE49-F238E27FC236}">
                <a16:creationId xmlns:a16="http://schemas.microsoft.com/office/drawing/2014/main" id="{554F98B3-BE27-1F30-82D0-8C4DE63DFB3E}"/>
              </a:ext>
            </a:extLst>
          </p:cNvPr>
          <p:cNvSpPr txBox="1">
            <a:spLocks/>
          </p:cNvSpPr>
          <p:nvPr/>
        </p:nvSpPr>
        <p:spPr>
          <a:xfrm>
            <a:off x="137994" y="12416"/>
            <a:ext cx="2107423" cy="1107291"/>
          </a:xfrm>
          <a:prstGeom prst="rect">
            <a:avLst/>
          </a:prstGeom>
        </p:spPr>
        <p:txBody>
          <a:bodyPr vert="horz" lIns="91440" tIns="45720" rIns="91440" bIns="45720" rtlCol="0" anchor="ctr">
            <a:normAutofit/>
          </a:bodyPr>
          <a:lstStyle>
            <a:lvl1pPr algn="l" defTabSz="914400" rtl="0" eaLnBrk="1" latinLnBrk="0" hangingPunct="1">
              <a:lnSpc>
                <a:spcPts val="4600"/>
              </a:lnSpc>
              <a:spcBef>
                <a:spcPct val="0"/>
              </a:spcBef>
              <a:buNone/>
              <a:defRPr sz="3600" kern="1200" cap="all" baseline="0">
                <a:solidFill>
                  <a:schemeClr val="bg1"/>
                </a:solidFill>
                <a:latin typeface="+mj-lt"/>
                <a:ea typeface="+mj-ea"/>
                <a:cs typeface="+mj-cs"/>
              </a:defRPr>
            </a:lvl1pPr>
          </a:lstStyle>
          <a:p>
            <a:r>
              <a:rPr lang="en-US" b="1" dirty="0">
                <a:solidFill>
                  <a:schemeClr val="tx1"/>
                </a:solidFill>
                <a:latin typeface="Algerian" pitchFamily="82" charset="77"/>
              </a:rPr>
              <a:t>Story 3</a:t>
            </a:r>
          </a:p>
        </p:txBody>
      </p:sp>
      <p:pic>
        <p:nvPicPr>
          <p:cNvPr id="1026" name="Picture 2" descr="Martha Root– Baha'i Books Australia">
            <a:extLst>
              <a:ext uri="{FF2B5EF4-FFF2-40B4-BE49-F238E27FC236}">
                <a16:creationId xmlns:a16="http://schemas.microsoft.com/office/drawing/2014/main" id="{F8599A38-796E-E5B1-D0C7-ED9D151A9D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4102" y="206144"/>
            <a:ext cx="3715519" cy="55732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Yunxiang Cao - Wikidata">
            <a:extLst>
              <a:ext uri="{FF2B5EF4-FFF2-40B4-BE49-F238E27FC236}">
                <a16:creationId xmlns:a16="http://schemas.microsoft.com/office/drawing/2014/main" id="{0B904B7E-6ED1-BBA5-4C1C-8D311A58FF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4440" y="1589550"/>
            <a:ext cx="3109370" cy="4889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21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7B8A6C-6270-6983-EBE4-FA3622F9F837}"/>
              </a:ext>
            </a:extLst>
          </p:cNvPr>
          <p:cNvSpPr>
            <a:spLocks noGrp="1"/>
          </p:cNvSpPr>
          <p:nvPr>
            <p:ph type="title"/>
          </p:nvPr>
        </p:nvSpPr>
        <p:spPr/>
        <p:txBody>
          <a:bodyPr/>
          <a:lstStyle/>
          <a:p>
            <a:endParaRPr lang="en-US"/>
          </a:p>
        </p:txBody>
      </p:sp>
      <p:pic>
        <p:nvPicPr>
          <p:cNvPr id="4" name="Picture Placeholder 3" descr="Sun shining through clouds&#10;&#10;Description automatically generated with medium confidence">
            <a:extLst>
              <a:ext uri="{FF2B5EF4-FFF2-40B4-BE49-F238E27FC236}">
                <a16:creationId xmlns:a16="http://schemas.microsoft.com/office/drawing/2014/main" id="{B4C341DB-217F-F3F5-1CB1-4ECC68679788}"/>
              </a:ext>
            </a:extLst>
          </p:cNvPr>
          <p:cNvPicPr>
            <a:picLocks noGrp="1" noChangeAspect="1"/>
          </p:cNvPicPr>
          <p:nvPr>
            <p:ph type="pic" sz="quarter" idx="13"/>
          </p:nvPr>
        </p:nvPicPr>
        <p:blipFill rotWithShape="1">
          <a:blip r:embed="rId2">
            <a:extLst>
              <a:ext uri="{837473B0-CC2E-450A-ABE3-18F120FF3D39}">
                <a1611:picAttrSrcUrl xmlns:a1611="http://schemas.microsoft.com/office/drawing/2016/11/main" r:id="rId3"/>
              </a:ext>
            </a:extLst>
          </a:blip>
          <a:srcRect/>
          <a:stretch/>
        </p:blipFill>
        <p:spPr>
          <a:prstGeom prst="rect">
            <a:avLst/>
          </a:prstGeom>
        </p:spPr>
      </p:pic>
      <p:sp>
        <p:nvSpPr>
          <p:cNvPr id="5" name="Title 2">
            <a:extLst>
              <a:ext uri="{FF2B5EF4-FFF2-40B4-BE49-F238E27FC236}">
                <a16:creationId xmlns:a16="http://schemas.microsoft.com/office/drawing/2014/main" id="{C92BC388-8C22-14C6-2654-BD6DCD74BB8C}"/>
              </a:ext>
            </a:extLst>
          </p:cNvPr>
          <p:cNvSpPr txBox="1">
            <a:spLocks/>
          </p:cNvSpPr>
          <p:nvPr/>
        </p:nvSpPr>
        <p:spPr>
          <a:xfrm>
            <a:off x="137994" y="12416"/>
            <a:ext cx="2107423" cy="1107291"/>
          </a:xfrm>
          <a:prstGeom prst="rect">
            <a:avLst/>
          </a:prstGeom>
        </p:spPr>
        <p:txBody>
          <a:bodyPr vert="horz" lIns="91440" tIns="45720" rIns="91440" bIns="45720" rtlCol="0" anchor="ctr">
            <a:normAutofit/>
          </a:bodyPr>
          <a:lstStyle>
            <a:lvl1pPr algn="l" defTabSz="914400" rtl="0" eaLnBrk="1" latinLnBrk="0" hangingPunct="1">
              <a:lnSpc>
                <a:spcPts val="4600"/>
              </a:lnSpc>
              <a:spcBef>
                <a:spcPct val="0"/>
              </a:spcBef>
              <a:buNone/>
              <a:defRPr sz="3600" kern="1200" cap="all" baseline="0">
                <a:solidFill>
                  <a:schemeClr val="bg1"/>
                </a:solidFill>
                <a:latin typeface="+mj-lt"/>
                <a:ea typeface="+mj-ea"/>
                <a:cs typeface="+mj-cs"/>
              </a:defRPr>
            </a:lvl1pPr>
          </a:lstStyle>
          <a:p>
            <a:r>
              <a:rPr lang="en-US" b="1" dirty="0">
                <a:solidFill>
                  <a:schemeClr val="tx1"/>
                </a:solidFill>
                <a:latin typeface="Algerian" pitchFamily="82" charset="77"/>
              </a:rPr>
              <a:t>Drama</a:t>
            </a:r>
          </a:p>
        </p:txBody>
      </p:sp>
      <p:sp>
        <p:nvSpPr>
          <p:cNvPr id="7" name="TextBox 6">
            <a:extLst>
              <a:ext uri="{FF2B5EF4-FFF2-40B4-BE49-F238E27FC236}">
                <a16:creationId xmlns:a16="http://schemas.microsoft.com/office/drawing/2014/main" id="{A118484C-AA89-B3B1-341E-ECBC23140CBD}"/>
              </a:ext>
            </a:extLst>
          </p:cNvPr>
          <p:cNvSpPr txBox="1"/>
          <p:nvPr/>
        </p:nvSpPr>
        <p:spPr>
          <a:xfrm>
            <a:off x="106096" y="1119707"/>
            <a:ext cx="11376837" cy="400110"/>
          </a:xfrm>
          <a:prstGeom prst="rect">
            <a:avLst/>
          </a:prstGeom>
          <a:noFill/>
        </p:spPr>
        <p:txBody>
          <a:bodyPr wrap="square">
            <a:spAutoFit/>
          </a:bodyPr>
          <a:lstStyle/>
          <a:p>
            <a:r>
              <a:rPr lang="en-US" sz="2000" dirty="0">
                <a:effectLst/>
                <a:latin typeface="Cambria" panose="02040503050406030204" pitchFamily="18" charset="0"/>
                <a:ea typeface="MS Mincho" panose="02020609040205080304" pitchFamily="49" charset="-128"/>
                <a:cs typeface="Times New Roman" panose="02020603050405020304" pitchFamily="18" charset="0"/>
              </a:rPr>
              <a:t>Act out the stories, remembering not to act out and present the Holy personage of the Bab.</a:t>
            </a:r>
            <a:endParaRPr lang="en-AU" sz="20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5785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7B8A6C-6270-6983-EBE4-FA3622F9F837}"/>
              </a:ext>
            </a:extLst>
          </p:cNvPr>
          <p:cNvSpPr>
            <a:spLocks noGrp="1"/>
          </p:cNvSpPr>
          <p:nvPr>
            <p:ph type="title"/>
          </p:nvPr>
        </p:nvSpPr>
        <p:spPr/>
        <p:txBody>
          <a:bodyPr/>
          <a:lstStyle/>
          <a:p>
            <a:endParaRPr lang="en-US"/>
          </a:p>
        </p:txBody>
      </p:sp>
      <p:pic>
        <p:nvPicPr>
          <p:cNvPr id="4" name="Picture Placeholder 3" descr="Sun shining through clouds&#10;&#10;Description automatically generated with medium confidence">
            <a:extLst>
              <a:ext uri="{FF2B5EF4-FFF2-40B4-BE49-F238E27FC236}">
                <a16:creationId xmlns:a16="http://schemas.microsoft.com/office/drawing/2014/main" id="{B4C341DB-217F-F3F5-1CB1-4ECC68679788}"/>
              </a:ext>
            </a:extLst>
          </p:cNvPr>
          <p:cNvPicPr>
            <a:picLocks noGrp="1" noChangeAspect="1"/>
          </p:cNvPicPr>
          <p:nvPr>
            <p:ph type="pic" sz="quarter" idx="13"/>
          </p:nvPr>
        </p:nvPicPr>
        <p:blipFill rotWithShape="1">
          <a:blip r:embed="rId3">
            <a:extLst>
              <a:ext uri="{837473B0-CC2E-450A-ABE3-18F120FF3D39}">
                <a1611:picAttrSrcUrl xmlns:a1611="http://schemas.microsoft.com/office/drawing/2016/11/main" r:id="rId4"/>
              </a:ext>
            </a:extLst>
          </a:blip>
          <a:srcRect/>
          <a:stretch/>
        </p:blipFill>
        <p:spPr>
          <a:prstGeom prst="rect">
            <a:avLst/>
          </a:prstGeom>
        </p:spPr>
      </p:pic>
      <p:sp>
        <p:nvSpPr>
          <p:cNvPr id="2" name="Title 2">
            <a:extLst>
              <a:ext uri="{FF2B5EF4-FFF2-40B4-BE49-F238E27FC236}">
                <a16:creationId xmlns:a16="http://schemas.microsoft.com/office/drawing/2014/main" id="{18FAF3CB-7060-D16A-2159-4A14A8611132}"/>
              </a:ext>
            </a:extLst>
          </p:cNvPr>
          <p:cNvSpPr txBox="1">
            <a:spLocks/>
          </p:cNvSpPr>
          <p:nvPr/>
        </p:nvSpPr>
        <p:spPr>
          <a:xfrm>
            <a:off x="137994" y="12416"/>
            <a:ext cx="2107423" cy="1107291"/>
          </a:xfrm>
          <a:prstGeom prst="rect">
            <a:avLst/>
          </a:prstGeom>
        </p:spPr>
        <p:txBody>
          <a:bodyPr vert="horz" lIns="91440" tIns="45720" rIns="91440" bIns="45720" rtlCol="0" anchor="ctr">
            <a:normAutofit/>
          </a:bodyPr>
          <a:lstStyle>
            <a:lvl1pPr algn="l" defTabSz="914400" rtl="0" eaLnBrk="1" latinLnBrk="0" hangingPunct="1">
              <a:lnSpc>
                <a:spcPts val="4600"/>
              </a:lnSpc>
              <a:spcBef>
                <a:spcPct val="0"/>
              </a:spcBef>
              <a:buNone/>
              <a:defRPr sz="3600" kern="1200" cap="all" baseline="0">
                <a:solidFill>
                  <a:schemeClr val="bg1"/>
                </a:solidFill>
                <a:latin typeface="+mj-lt"/>
                <a:ea typeface="+mj-ea"/>
                <a:cs typeface="+mj-cs"/>
              </a:defRPr>
            </a:lvl1pPr>
          </a:lstStyle>
          <a:p>
            <a:r>
              <a:rPr lang="en-US" b="1" dirty="0">
                <a:solidFill>
                  <a:schemeClr val="tx1"/>
                </a:solidFill>
                <a:latin typeface="Algerian" pitchFamily="82" charset="77"/>
              </a:rPr>
              <a:t>Games</a:t>
            </a:r>
          </a:p>
        </p:txBody>
      </p:sp>
      <p:sp>
        <p:nvSpPr>
          <p:cNvPr id="5" name="TextBox 4">
            <a:extLst>
              <a:ext uri="{FF2B5EF4-FFF2-40B4-BE49-F238E27FC236}">
                <a16:creationId xmlns:a16="http://schemas.microsoft.com/office/drawing/2014/main" id="{D3EA9170-7F64-29C1-BF8B-0D818B1800CD}"/>
              </a:ext>
            </a:extLst>
          </p:cNvPr>
          <p:cNvSpPr txBox="1"/>
          <p:nvPr/>
        </p:nvSpPr>
        <p:spPr>
          <a:xfrm>
            <a:off x="659219" y="1576549"/>
            <a:ext cx="9739423" cy="3539430"/>
          </a:xfrm>
          <a:prstGeom prst="rect">
            <a:avLst/>
          </a:prstGeom>
          <a:noFill/>
        </p:spPr>
        <p:txBody>
          <a:bodyPr wrap="square">
            <a:spAutoFit/>
          </a:bodyPr>
          <a:lstStyle/>
          <a:p>
            <a:r>
              <a:rPr lang="en-US" sz="3200" dirty="0">
                <a:effectLst/>
                <a:latin typeface="Cambria" panose="02040503050406030204" pitchFamily="18" charset="0"/>
                <a:ea typeface="MS Mincho" panose="02020609040205080304" pitchFamily="49" charset="-128"/>
                <a:cs typeface="Times New Roman" panose="02020603050405020304" pitchFamily="18" charset="0"/>
              </a:rPr>
              <a:t> </a:t>
            </a:r>
            <a:r>
              <a:rPr lang="en-US" sz="3200" dirty="0">
                <a:latin typeface="Cambria" panose="02040503050406030204" pitchFamily="18" charset="0"/>
                <a:ea typeface="MS Mincho" panose="02020609040205080304" pitchFamily="49" charset="-128"/>
                <a:cs typeface="Times New Roman" panose="02020603050405020304" pitchFamily="18" charset="0"/>
              </a:rPr>
              <a:t>R</a:t>
            </a:r>
            <a:r>
              <a:rPr lang="en-US" sz="3200" dirty="0">
                <a:effectLst/>
                <a:latin typeface="Cambria" panose="02040503050406030204" pitchFamily="18" charset="0"/>
                <a:ea typeface="MS Mincho" panose="02020609040205080304" pitchFamily="49" charset="-128"/>
                <a:cs typeface="Times New Roman" panose="02020603050405020304" pitchFamily="18" charset="0"/>
              </a:rPr>
              <a:t>emembering a story </a:t>
            </a:r>
            <a:r>
              <a:rPr lang="en-US" sz="3200" dirty="0">
                <a:latin typeface="Cambria" panose="02040503050406030204" pitchFamily="18" charset="0"/>
                <a:ea typeface="MS Mincho" panose="02020609040205080304" pitchFamily="49" charset="-128"/>
                <a:cs typeface="Times New Roman" panose="02020603050405020304" pitchFamily="18" charset="0"/>
              </a:rPr>
              <a:t>line…</a:t>
            </a:r>
          </a:p>
          <a:p>
            <a:endParaRPr lang="en-US" sz="3200" dirty="0">
              <a:effectLst/>
              <a:latin typeface="Cambria" panose="02040503050406030204" pitchFamily="18" charset="0"/>
              <a:ea typeface="MS Mincho" panose="02020609040205080304" pitchFamily="49" charset="-128"/>
              <a:cs typeface="Times New Roman" panose="02020603050405020304" pitchFamily="18" charset="0"/>
            </a:endParaRPr>
          </a:p>
          <a:p>
            <a:r>
              <a:rPr lang="en-US" sz="3200" dirty="0">
                <a:latin typeface="Cambria" panose="02040503050406030204" pitchFamily="18" charset="0"/>
                <a:ea typeface="MS Mincho" panose="02020609040205080304" pitchFamily="49" charset="-128"/>
                <a:cs typeface="Times New Roman" panose="02020603050405020304" pitchFamily="18" charset="0"/>
              </a:rPr>
              <a:t>One person starts with a sentence (story), the next person adds to the sentence and the story continues around until the turn reaches the first person who ends the story. </a:t>
            </a:r>
            <a:endParaRPr lang="en-AU" sz="32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AU" sz="32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11714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7B8A6C-6270-6983-EBE4-FA3622F9F837}"/>
              </a:ext>
            </a:extLst>
          </p:cNvPr>
          <p:cNvSpPr>
            <a:spLocks noGrp="1"/>
          </p:cNvSpPr>
          <p:nvPr>
            <p:ph type="title"/>
          </p:nvPr>
        </p:nvSpPr>
        <p:spPr/>
        <p:txBody>
          <a:bodyPr/>
          <a:lstStyle/>
          <a:p>
            <a:endParaRPr lang="en-US"/>
          </a:p>
        </p:txBody>
      </p:sp>
      <p:pic>
        <p:nvPicPr>
          <p:cNvPr id="4" name="Picture Placeholder 3" descr="Sun shining through clouds&#10;&#10;Description automatically generated with medium confidence">
            <a:extLst>
              <a:ext uri="{FF2B5EF4-FFF2-40B4-BE49-F238E27FC236}">
                <a16:creationId xmlns:a16="http://schemas.microsoft.com/office/drawing/2014/main" id="{B4C341DB-217F-F3F5-1CB1-4ECC68679788}"/>
              </a:ext>
            </a:extLst>
          </p:cNvPr>
          <p:cNvPicPr>
            <a:picLocks noGrp="1" noChangeAspect="1"/>
          </p:cNvPicPr>
          <p:nvPr>
            <p:ph type="pic" sz="quarter" idx="13"/>
          </p:nvPr>
        </p:nvPicPr>
        <p:blipFill rotWithShape="1">
          <a:blip r:embed="rId2">
            <a:extLst>
              <a:ext uri="{837473B0-CC2E-450A-ABE3-18F120FF3D39}">
                <a1611:picAttrSrcUrl xmlns:a1611="http://schemas.microsoft.com/office/drawing/2016/11/main" r:id="rId3"/>
              </a:ext>
            </a:extLst>
          </a:blip>
          <a:srcRect/>
          <a:stretch/>
        </p:blipFill>
        <p:spPr>
          <a:prstGeom prst="rect">
            <a:avLst/>
          </a:prstGeom>
        </p:spPr>
      </p:pic>
      <p:sp>
        <p:nvSpPr>
          <p:cNvPr id="5" name="Title 2">
            <a:extLst>
              <a:ext uri="{FF2B5EF4-FFF2-40B4-BE49-F238E27FC236}">
                <a16:creationId xmlns:a16="http://schemas.microsoft.com/office/drawing/2014/main" id="{C92BC388-8C22-14C6-2654-BD6DCD74BB8C}"/>
              </a:ext>
            </a:extLst>
          </p:cNvPr>
          <p:cNvSpPr txBox="1">
            <a:spLocks/>
          </p:cNvSpPr>
          <p:nvPr/>
        </p:nvSpPr>
        <p:spPr>
          <a:xfrm>
            <a:off x="137994" y="12416"/>
            <a:ext cx="9558899" cy="1551717"/>
          </a:xfrm>
          <a:prstGeom prst="rect">
            <a:avLst/>
          </a:prstGeom>
        </p:spPr>
        <p:txBody>
          <a:bodyPr vert="horz" lIns="91440" tIns="45720" rIns="91440" bIns="45720" rtlCol="0" anchor="ctr">
            <a:normAutofit/>
          </a:bodyPr>
          <a:lstStyle>
            <a:lvl1pPr algn="l" defTabSz="914400" rtl="0" eaLnBrk="1" latinLnBrk="0" hangingPunct="1">
              <a:lnSpc>
                <a:spcPts val="4600"/>
              </a:lnSpc>
              <a:spcBef>
                <a:spcPct val="0"/>
              </a:spcBef>
              <a:buNone/>
              <a:defRPr sz="3600" kern="1200" cap="all" baseline="0">
                <a:solidFill>
                  <a:schemeClr val="bg1"/>
                </a:solidFill>
                <a:latin typeface="+mj-lt"/>
                <a:ea typeface="+mj-ea"/>
                <a:cs typeface="+mj-cs"/>
              </a:defRPr>
            </a:lvl1pPr>
          </a:lstStyle>
          <a:p>
            <a:r>
              <a:rPr lang="en-US" b="1" dirty="0">
                <a:solidFill>
                  <a:schemeClr val="tx1"/>
                </a:solidFill>
                <a:latin typeface="Algerian" pitchFamily="82" charset="77"/>
              </a:rPr>
              <a:t>Review Quote from last year’s lesson:</a:t>
            </a:r>
            <a:endParaRPr lang="en-AU" b="1" dirty="0">
              <a:solidFill>
                <a:schemeClr val="tx1"/>
              </a:solidFill>
              <a:latin typeface="Algerian" pitchFamily="82" charset="77"/>
            </a:endParaRPr>
          </a:p>
        </p:txBody>
      </p:sp>
      <p:sp>
        <p:nvSpPr>
          <p:cNvPr id="6" name="TextBox 5">
            <a:extLst>
              <a:ext uri="{FF2B5EF4-FFF2-40B4-BE49-F238E27FC236}">
                <a16:creationId xmlns:a16="http://schemas.microsoft.com/office/drawing/2014/main" id="{B976A452-6274-3ED0-14FC-75E3B91DFF1A}"/>
              </a:ext>
            </a:extLst>
          </p:cNvPr>
          <p:cNvSpPr txBox="1"/>
          <p:nvPr/>
        </p:nvSpPr>
        <p:spPr>
          <a:xfrm>
            <a:off x="659219" y="1576549"/>
            <a:ext cx="9739423" cy="1077218"/>
          </a:xfrm>
          <a:prstGeom prst="rect">
            <a:avLst/>
          </a:prstGeom>
          <a:noFill/>
        </p:spPr>
        <p:txBody>
          <a:bodyPr wrap="square">
            <a:spAutoFit/>
          </a:bodyPr>
          <a:lstStyle/>
          <a:p>
            <a:r>
              <a:rPr lang="en-AU" sz="3200" dirty="0">
                <a:effectLst/>
                <a:latin typeface="Cambria" panose="02040503050406030204" pitchFamily="18" charset="0"/>
                <a:ea typeface="MS Mincho" panose="02020609040205080304" pitchFamily="49" charset="-128"/>
                <a:cs typeface="Times New Roman" panose="02020603050405020304" pitchFamily="18" charset="0"/>
              </a:rPr>
              <a:t>So powerful is the light of unity that it can illuminate the whole earth</a:t>
            </a:r>
          </a:p>
        </p:txBody>
      </p:sp>
    </p:spTree>
    <p:extLst>
      <p:ext uri="{BB962C8B-B14F-4D97-AF65-F5344CB8AC3E}">
        <p14:creationId xmlns:p14="http://schemas.microsoft.com/office/powerpoint/2010/main" val="53448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7B8A6C-6270-6983-EBE4-FA3622F9F837}"/>
              </a:ext>
            </a:extLst>
          </p:cNvPr>
          <p:cNvSpPr>
            <a:spLocks noGrp="1"/>
          </p:cNvSpPr>
          <p:nvPr>
            <p:ph type="title"/>
          </p:nvPr>
        </p:nvSpPr>
        <p:spPr/>
        <p:txBody>
          <a:bodyPr/>
          <a:lstStyle/>
          <a:p>
            <a:endParaRPr lang="en-US"/>
          </a:p>
        </p:txBody>
      </p:sp>
      <p:pic>
        <p:nvPicPr>
          <p:cNvPr id="4" name="Picture Placeholder 3" descr="Sun shining through clouds&#10;&#10;Description automatically generated with medium confidence">
            <a:extLst>
              <a:ext uri="{FF2B5EF4-FFF2-40B4-BE49-F238E27FC236}">
                <a16:creationId xmlns:a16="http://schemas.microsoft.com/office/drawing/2014/main" id="{B4C341DB-217F-F3F5-1CB1-4ECC68679788}"/>
              </a:ext>
            </a:extLst>
          </p:cNvPr>
          <p:cNvPicPr>
            <a:picLocks noGrp="1" noChangeAspect="1"/>
          </p:cNvPicPr>
          <p:nvPr>
            <p:ph type="pic" sz="quarter" idx="13"/>
          </p:nvPr>
        </p:nvPicPr>
        <p:blipFill rotWithShape="1">
          <a:blip r:embed="rId2">
            <a:extLst>
              <a:ext uri="{837473B0-CC2E-450A-ABE3-18F120FF3D39}">
                <a1611:picAttrSrcUrl xmlns:a1611="http://schemas.microsoft.com/office/drawing/2016/11/main" r:id="rId3"/>
              </a:ext>
            </a:extLst>
          </a:blip>
          <a:srcRect/>
          <a:stretch/>
        </p:blipFill>
        <p:spPr>
          <a:prstGeom prst="rect">
            <a:avLst/>
          </a:prstGeom>
        </p:spPr>
      </p:pic>
      <p:pic>
        <p:nvPicPr>
          <p:cNvPr id="5" name="Picture 4">
            <a:extLst>
              <a:ext uri="{FF2B5EF4-FFF2-40B4-BE49-F238E27FC236}">
                <a16:creationId xmlns:a16="http://schemas.microsoft.com/office/drawing/2014/main" id="{65CBF162-8E18-A488-E935-1178E25B67E0}"/>
              </a:ext>
            </a:extLst>
          </p:cNvPr>
          <p:cNvPicPr>
            <a:picLocks noChangeAspect="1"/>
          </p:cNvPicPr>
          <p:nvPr/>
        </p:nvPicPr>
        <p:blipFill rotWithShape="1">
          <a:blip r:embed="rId4"/>
          <a:srcRect t="11473"/>
          <a:stretch/>
        </p:blipFill>
        <p:spPr>
          <a:xfrm>
            <a:off x="1148211" y="88701"/>
            <a:ext cx="10101035" cy="6769299"/>
          </a:xfrm>
          <a:prstGeom prst="rect">
            <a:avLst/>
          </a:prstGeom>
        </p:spPr>
      </p:pic>
    </p:spTree>
    <p:extLst>
      <p:ext uri="{BB962C8B-B14F-4D97-AF65-F5344CB8AC3E}">
        <p14:creationId xmlns:p14="http://schemas.microsoft.com/office/powerpoint/2010/main" val="96361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7B8A6C-6270-6983-EBE4-FA3622F9F837}"/>
              </a:ext>
            </a:extLst>
          </p:cNvPr>
          <p:cNvSpPr>
            <a:spLocks noGrp="1"/>
          </p:cNvSpPr>
          <p:nvPr>
            <p:ph type="title"/>
          </p:nvPr>
        </p:nvSpPr>
        <p:spPr/>
        <p:txBody>
          <a:bodyPr/>
          <a:lstStyle/>
          <a:p>
            <a:endParaRPr lang="en-US"/>
          </a:p>
        </p:txBody>
      </p:sp>
      <p:pic>
        <p:nvPicPr>
          <p:cNvPr id="4" name="Picture Placeholder 3" descr="Sun shining through clouds&#10;&#10;Description automatically generated with medium confidence">
            <a:extLst>
              <a:ext uri="{FF2B5EF4-FFF2-40B4-BE49-F238E27FC236}">
                <a16:creationId xmlns:a16="http://schemas.microsoft.com/office/drawing/2014/main" id="{B4C341DB-217F-F3F5-1CB1-4ECC68679788}"/>
              </a:ext>
            </a:extLst>
          </p:cNvPr>
          <p:cNvPicPr>
            <a:picLocks noGrp="1" noChangeAspect="1"/>
          </p:cNvPicPr>
          <p:nvPr>
            <p:ph type="pic" sz="quarter" idx="13"/>
          </p:nvPr>
        </p:nvPicPr>
        <p:blipFill rotWithShape="1">
          <a:blip r:embed="rId2">
            <a:extLst>
              <a:ext uri="{837473B0-CC2E-450A-ABE3-18F120FF3D39}">
                <a1611:picAttrSrcUrl xmlns:a1611="http://schemas.microsoft.com/office/drawing/2016/11/main" r:id="rId3"/>
              </a:ext>
            </a:extLst>
          </a:blip>
          <a:srcRect/>
          <a:stretch/>
        </p:blipFill>
        <p:spPr>
          <a:prstGeom prst="rect">
            <a:avLst/>
          </a:prstGeom>
        </p:spPr>
      </p:pic>
      <p:sp>
        <p:nvSpPr>
          <p:cNvPr id="5" name="TextBox 4">
            <a:extLst>
              <a:ext uri="{FF2B5EF4-FFF2-40B4-BE49-F238E27FC236}">
                <a16:creationId xmlns:a16="http://schemas.microsoft.com/office/drawing/2014/main" id="{BB066500-D301-8E9A-4B9C-614E5C70295A}"/>
              </a:ext>
            </a:extLst>
          </p:cNvPr>
          <p:cNvSpPr txBox="1"/>
          <p:nvPr/>
        </p:nvSpPr>
        <p:spPr>
          <a:xfrm>
            <a:off x="0" y="1116683"/>
            <a:ext cx="12192000" cy="5262979"/>
          </a:xfrm>
          <a:prstGeom prst="rect">
            <a:avLst/>
          </a:prstGeom>
          <a:noFill/>
        </p:spPr>
        <p:txBody>
          <a:bodyPr wrap="square">
            <a:spAutoFit/>
          </a:bodyPr>
          <a:lstStyle/>
          <a:p>
            <a:pPr marL="457200" indent="-457200">
              <a:buFontTx/>
              <a:buChar char="-"/>
            </a:pPr>
            <a:r>
              <a:rPr lang="en-US" sz="2800" dirty="0">
                <a:effectLst/>
                <a:latin typeface="Cambria" panose="02040503050406030204" pitchFamily="18" charset="0"/>
                <a:ea typeface="MS Mincho" panose="02020609040205080304" pitchFamily="49" charset="-128"/>
                <a:cs typeface="Times New Roman" panose="02020603050405020304" pitchFamily="18" charset="0"/>
              </a:rPr>
              <a:t>In lesson 1 and 2, we </a:t>
            </a:r>
            <a:r>
              <a:rPr lang="en-US" sz="2800" dirty="0">
                <a:latin typeface="Cambria" panose="02040503050406030204" pitchFamily="18" charset="0"/>
                <a:ea typeface="MS Mincho" panose="02020609040205080304" pitchFamily="49" charset="-128"/>
                <a:cs typeface="Times New Roman" panose="02020603050405020304" pitchFamily="18" charset="0"/>
              </a:rPr>
              <a:t>learnt about the Manifestations of God. We now know that these Manifestations of God are very special Beings Who come from time to time to guide humanity.</a:t>
            </a:r>
          </a:p>
          <a:p>
            <a:pPr marL="457200" indent="-457200">
              <a:buFontTx/>
              <a:buChar char="-"/>
            </a:pPr>
            <a:r>
              <a:rPr lang="en-US" sz="2800" dirty="0">
                <a:latin typeface="Cambria" panose="02040503050406030204" pitchFamily="18" charset="0"/>
                <a:ea typeface="MS Mincho" panose="02020609040205080304" pitchFamily="49" charset="-128"/>
                <a:cs typeface="Times New Roman" panose="02020603050405020304" pitchFamily="18" charset="0"/>
              </a:rPr>
              <a:t>To manifest something: is to show forth its qualities.</a:t>
            </a:r>
          </a:p>
          <a:p>
            <a:pPr marL="457200" indent="-457200">
              <a:buFontTx/>
              <a:buChar char="-"/>
            </a:pPr>
            <a:r>
              <a:rPr lang="en-US" sz="2800" dirty="0">
                <a:latin typeface="Cambria" panose="02040503050406030204" pitchFamily="18" charset="0"/>
                <a:ea typeface="MS Mincho" panose="02020609040205080304" pitchFamily="49" charset="-128"/>
                <a:cs typeface="Times New Roman" panose="02020603050405020304" pitchFamily="18" charset="0"/>
              </a:rPr>
              <a:t>The Manifestations of God reflect the attributes and qualities of God as a mirror reflects the light of the sun. Through Them, we learn about God and His attributes.</a:t>
            </a:r>
          </a:p>
          <a:p>
            <a:endParaRPr lang="en-US" sz="2800" dirty="0">
              <a:latin typeface="Cambria" panose="02040503050406030204" pitchFamily="18" charset="0"/>
              <a:ea typeface="MS Mincho" panose="02020609040205080304" pitchFamily="49" charset="-128"/>
              <a:cs typeface="Times New Roman" panose="02020603050405020304" pitchFamily="18" charset="0"/>
            </a:endParaRPr>
          </a:p>
          <a:p>
            <a:pPr algn="ctr"/>
            <a:r>
              <a:rPr lang="en-US" sz="2800" b="1" i="1" dirty="0">
                <a:latin typeface="Cambria" panose="02040503050406030204" pitchFamily="18" charset="0"/>
                <a:ea typeface="MS Mincho" panose="02020609040205080304" pitchFamily="49" charset="-128"/>
                <a:cs typeface="Times New Roman" panose="02020603050405020304" pitchFamily="18" charset="0"/>
              </a:rPr>
              <a:t>What are some of the attributes of God ?</a:t>
            </a:r>
          </a:p>
          <a:p>
            <a:pPr marL="457200" indent="-457200">
              <a:buFontTx/>
              <a:buChar char="-"/>
            </a:pPr>
            <a:endParaRPr lang="en-US" sz="2800" dirty="0">
              <a:latin typeface="Cambria" panose="02040503050406030204" pitchFamily="18" charset="0"/>
              <a:ea typeface="MS Mincho" panose="02020609040205080304" pitchFamily="49" charset="-128"/>
              <a:cs typeface="Times New Roman" panose="02020603050405020304" pitchFamily="18" charset="0"/>
            </a:endParaRPr>
          </a:p>
          <a:p>
            <a:pPr marL="457200" indent="-457200">
              <a:buFontTx/>
              <a:buChar char="-"/>
            </a:pPr>
            <a:endParaRPr lang="en-US" sz="2800" dirty="0">
              <a:latin typeface="Cambria" panose="02040503050406030204" pitchFamily="18" charset="0"/>
              <a:ea typeface="MS Mincho" panose="02020609040205080304" pitchFamily="49" charset="-128"/>
              <a:cs typeface="Times New Roman" panose="02020603050405020304" pitchFamily="18" charset="0"/>
            </a:endParaRPr>
          </a:p>
          <a:p>
            <a:pPr marL="457200" indent="-457200">
              <a:buFontTx/>
              <a:buChar char="-"/>
            </a:pP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2" name="Title 2">
            <a:extLst>
              <a:ext uri="{FF2B5EF4-FFF2-40B4-BE49-F238E27FC236}">
                <a16:creationId xmlns:a16="http://schemas.microsoft.com/office/drawing/2014/main" id="{0626F95D-87B1-988F-9309-77148E0A2FD9}"/>
              </a:ext>
            </a:extLst>
          </p:cNvPr>
          <p:cNvSpPr txBox="1">
            <a:spLocks/>
          </p:cNvSpPr>
          <p:nvPr/>
        </p:nvSpPr>
        <p:spPr>
          <a:xfrm>
            <a:off x="166656" y="6106"/>
            <a:ext cx="3384618" cy="963158"/>
          </a:xfrm>
          <a:prstGeom prst="rect">
            <a:avLst/>
          </a:prstGeom>
        </p:spPr>
        <p:txBody>
          <a:bodyPr vert="horz" lIns="91440" tIns="45720" rIns="91440" bIns="45720" rtlCol="0" anchor="ctr">
            <a:normAutofit/>
          </a:bodyPr>
          <a:lstStyle>
            <a:lvl1pPr algn="l" defTabSz="914400" rtl="0" eaLnBrk="1" latinLnBrk="0" hangingPunct="1">
              <a:lnSpc>
                <a:spcPts val="4600"/>
              </a:lnSpc>
              <a:spcBef>
                <a:spcPct val="0"/>
              </a:spcBef>
              <a:buNone/>
              <a:defRPr sz="3600" kern="1200" cap="all" baseline="0">
                <a:solidFill>
                  <a:schemeClr val="bg1"/>
                </a:solidFill>
                <a:latin typeface="+mj-lt"/>
                <a:ea typeface="+mj-ea"/>
                <a:cs typeface="+mj-cs"/>
              </a:defRPr>
            </a:lvl1pPr>
          </a:lstStyle>
          <a:p>
            <a:r>
              <a:rPr lang="en-US" b="1" dirty="0">
                <a:solidFill>
                  <a:schemeClr val="tx1"/>
                </a:solidFill>
                <a:latin typeface="Algerian" pitchFamily="82" charset="77"/>
              </a:rPr>
              <a:t>Discussion</a:t>
            </a:r>
          </a:p>
        </p:txBody>
      </p:sp>
    </p:spTree>
    <p:extLst>
      <p:ext uri="{BB962C8B-B14F-4D97-AF65-F5344CB8AC3E}">
        <p14:creationId xmlns:p14="http://schemas.microsoft.com/office/powerpoint/2010/main" val="315613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7B8A6C-6270-6983-EBE4-FA3622F9F837}"/>
              </a:ext>
            </a:extLst>
          </p:cNvPr>
          <p:cNvSpPr>
            <a:spLocks noGrp="1"/>
          </p:cNvSpPr>
          <p:nvPr>
            <p:ph type="title"/>
          </p:nvPr>
        </p:nvSpPr>
        <p:spPr/>
        <p:txBody>
          <a:bodyPr/>
          <a:lstStyle/>
          <a:p>
            <a:endParaRPr lang="en-US"/>
          </a:p>
        </p:txBody>
      </p:sp>
      <p:pic>
        <p:nvPicPr>
          <p:cNvPr id="4" name="Picture Placeholder 3" descr="Sun shining through clouds&#10;&#10;Description automatically generated with medium confidence">
            <a:extLst>
              <a:ext uri="{FF2B5EF4-FFF2-40B4-BE49-F238E27FC236}">
                <a16:creationId xmlns:a16="http://schemas.microsoft.com/office/drawing/2014/main" id="{B4C341DB-217F-F3F5-1CB1-4ECC68679788}"/>
              </a:ext>
            </a:extLst>
          </p:cNvPr>
          <p:cNvPicPr>
            <a:picLocks noGrp="1" noChangeAspect="1"/>
          </p:cNvPicPr>
          <p:nvPr>
            <p:ph type="pic" sz="quarter" idx="13"/>
          </p:nvPr>
        </p:nvPicPr>
        <p:blipFill rotWithShape="1">
          <a:blip r:embed="rId2">
            <a:extLst>
              <a:ext uri="{837473B0-CC2E-450A-ABE3-18F120FF3D39}">
                <a1611:picAttrSrcUrl xmlns:a1611="http://schemas.microsoft.com/office/drawing/2016/11/main" r:id="rId3"/>
              </a:ext>
            </a:extLst>
          </a:blip>
          <a:srcRect/>
          <a:stretch/>
        </p:blipFill>
        <p:spPr>
          <a:prstGeom prst="rect">
            <a:avLst/>
          </a:prstGeom>
        </p:spPr>
      </p:pic>
      <p:sp>
        <p:nvSpPr>
          <p:cNvPr id="5" name="TextBox 4">
            <a:extLst>
              <a:ext uri="{FF2B5EF4-FFF2-40B4-BE49-F238E27FC236}">
                <a16:creationId xmlns:a16="http://schemas.microsoft.com/office/drawing/2014/main" id="{BB066500-D301-8E9A-4B9C-614E5C70295A}"/>
              </a:ext>
            </a:extLst>
          </p:cNvPr>
          <p:cNvSpPr txBox="1"/>
          <p:nvPr/>
        </p:nvSpPr>
        <p:spPr>
          <a:xfrm>
            <a:off x="228600" y="751344"/>
            <a:ext cx="11734800" cy="4832092"/>
          </a:xfrm>
          <a:prstGeom prst="rect">
            <a:avLst/>
          </a:prstGeom>
          <a:noFill/>
        </p:spPr>
        <p:txBody>
          <a:bodyPr wrap="square">
            <a:spAutoFit/>
          </a:bodyPr>
          <a:lstStyle/>
          <a:p>
            <a:pPr marL="457200" indent="-457200">
              <a:buFontTx/>
              <a:buChar char="-"/>
            </a:pPr>
            <a:r>
              <a:rPr lang="en-US" sz="2800" dirty="0">
                <a:latin typeface="Cambria" panose="02040503050406030204" pitchFamily="18" charset="0"/>
                <a:ea typeface="MS Mincho" panose="02020609040205080304" pitchFamily="49" charset="-128"/>
                <a:cs typeface="Times New Roman" panose="02020603050405020304" pitchFamily="18" charset="0"/>
              </a:rPr>
              <a:t>We also learnt that God is the unknowable Essence. It is through these Manifestations of God that we know of God and His attributes.</a:t>
            </a:r>
          </a:p>
          <a:p>
            <a:pPr marL="457200" indent="-457200">
              <a:buFontTx/>
              <a:buChar char="-"/>
            </a:pPr>
            <a:endParaRPr lang="en-US" sz="2800" dirty="0">
              <a:latin typeface="Cambria" panose="02040503050406030204" pitchFamily="18" charset="0"/>
              <a:ea typeface="MS Mincho" panose="02020609040205080304" pitchFamily="49" charset="-128"/>
              <a:cs typeface="Times New Roman" panose="02020603050405020304" pitchFamily="18" charset="0"/>
            </a:endParaRPr>
          </a:p>
          <a:p>
            <a:pPr marL="457200" indent="-457200">
              <a:buFontTx/>
              <a:buChar char="-"/>
            </a:pPr>
            <a:r>
              <a:rPr lang="en-US" sz="2800" dirty="0">
                <a:latin typeface="Cambria" panose="02040503050406030204" pitchFamily="18" charset="0"/>
                <a:ea typeface="MS Mincho" panose="02020609040205080304" pitchFamily="49" charset="-128"/>
                <a:cs typeface="Times New Roman" panose="02020603050405020304" pitchFamily="18" charset="0"/>
              </a:rPr>
              <a:t>They shed the light of God upon humanity. </a:t>
            </a:r>
          </a:p>
          <a:p>
            <a:pPr marL="457200" indent="-457200">
              <a:buFontTx/>
              <a:buChar char="-"/>
            </a:pPr>
            <a:endParaRPr lang="en-US" sz="2800" dirty="0">
              <a:latin typeface="Cambria" panose="02040503050406030204" pitchFamily="18" charset="0"/>
              <a:ea typeface="MS Mincho" panose="02020609040205080304" pitchFamily="49" charset="-128"/>
              <a:cs typeface="Times New Roman" panose="02020603050405020304" pitchFamily="18" charset="0"/>
            </a:endParaRPr>
          </a:p>
          <a:p>
            <a:pPr marL="457200" indent="-457200">
              <a:buFontTx/>
              <a:buChar char="-"/>
            </a:pPr>
            <a:endParaRPr lang="en-US" sz="2800" dirty="0">
              <a:latin typeface="Cambria" panose="02040503050406030204" pitchFamily="18" charset="0"/>
              <a:ea typeface="MS Mincho" panose="02020609040205080304" pitchFamily="49" charset="-128"/>
              <a:cs typeface="Times New Roman" panose="02020603050405020304" pitchFamily="18" charset="0"/>
            </a:endParaRPr>
          </a:p>
          <a:p>
            <a:endParaRPr lang="en-US" sz="2800" dirty="0">
              <a:latin typeface="Cambria" panose="02040503050406030204" pitchFamily="18" charset="0"/>
              <a:ea typeface="MS Mincho" panose="02020609040205080304" pitchFamily="49" charset="-128"/>
              <a:cs typeface="Times New Roman" panose="02020603050405020304" pitchFamily="18" charset="0"/>
            </a:endParaRPr>
          </a:p>
          <a:p>
            <a:r>
              <a:rPr lang="en-US" sz="2800" b="1" i="1" dirty="0">
                <a:latin typeface="Cambria" panose="02040503050406030204" pitchFamily="18" charset="0"/>
                <a:ea typeface="MS Mincho" panose="02020609040205080304" pitchFamily="49" charset="-128"/>
                <a:cs typeface="Times New Roman" panose="02020603050405020304" pitchFamily="18" charset="0"/>
              </a:rPr>
              <a:t>Let’s turn all our light switches off or pull the blind/curtain. Can we all see?</a:t>
            </a:r>
          </a:p>
          <a:p>
            <a:endParaRPr lang="en-US" sz="2800" dirty="0">
              <a:latin typeface="Cambria" panose="02040503050406030204" pitchFamily="18" charset="0"/>
              <a:ea typeface="MS Mincho" panose="02020609040205080304" pitchFamily="49" charset="-128"/>
              <a:cs typeface="Times New Roman" panose="02020603050405020304" pitchFamily="18" charset="0"/>
            </a:endParaRPr>
          </a:p>
          <a:p>
            <a:endParaRPr lang="en-AU" sz="28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61494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7B8A6C-6270-6983-EBE4-FA3622F9F837}"/>
              </a:ext>
            </a:extLst>
          </p:cNvPr>
          <p:cNvSpPr>
            <a:spLocks noGrp="1"/>
          </p:cNvSpPr>
          <p:nvPr>
            <p:ph type="title"/>
          </p:nvPr>
        </p:nvSpPr>
        <p:spPr/>
        <p:txBody>
          <a:bodyPr/>
          <a:lstStyle/>
          <a:p>
            <a:endParaRPr lang="en-US"/>
          </a:p>
        </p:txBody>
      </p:sp>
      <p:pic>
        <p:nvPicPr>
          <p:cNvPr id="4" name="Picture Placeholder 3" descr="Sun shining through clouds&#10;&#10;Description automatically generated with medium confidence">
            <a:extLst>
              <a:ext uri="{FF2B5EF4-FFF2-40B4-BE49-F238E27FC236}">
                <a16:creationId xmlns:a16="http://schemas.microsoft.com/office/drawing/2014/main" id="{B4C341DB-217F-F3F5-1CB1-4ECC68679788}"/>
              </a:ext>
            </a:extLst>
          </p:cNvPr>
          <p:cNvPicPr>
            <a:picLocks noGrp="1" noChangeAspect="1"/>
          </p:cNvPicPr>
          <p:nvPr>
            <p:ph type="pic" sz="quarter" idx="13"/>
          </p:nvPr>
        </p:nvPicPr>
        <p:blipFill rotWithShape="1">
          <a:blip r:embed="rId2">
            <a:extLst>
              <a:ext uri="{837473B0-CC2E-450A-ABE3-18F120FF3D39}">
                <a1611:picAttrSrcUrl xmlns:a1611="http://schemas.microsoft.com/office/drawing/2016/11/main" r:id="rId3"/>
              </a:ext>
            </a:extLst>
          </a:blip>
          <a:srcRect/>
          <a:stretch/>
        </p:blipFill>
        <p:spPr>
          <a:prstGeom prst="rect">
            <a:avLst/>
          </a:prstGeom>
        </p:spPr>
      </p:pic>
      <p:sp>
        <p:nvSpPr>
          <p:cNvPr id="5" name="TextBox 4">
            <a:extLst>
              <a:ext uri="{FF2B5EF4-FFF2-40B4-BE49-F238E27FC236}">
                <a16:creationId xmlns:a16="http://schemas.microsoft.com/office/drawing/2014/main" id="{BB066500-D301-8E9A-4B9C-614E5C70295A}"/>
              </a:ext>
            </a:extLst>
          </p:cNvPr>
          <p:cNvSpPr txBox="1"/>
          <p:nvPr/>
        </p:nvSpPr>
        <p:spPr>
          <a:xfrm>
            <a:off x="228600" y="544866"/>
            <a:ext cx="11734800" cy="7417415"/>
          </a:xfrm>
          <a:prstGeom prst="rect">
            <a:avLst/>
          </a:prstGeom>
          <a:noFill/>
        </p:spPr>
        <p:txBody>
          <a:bodyPr wrap="square">
            <a:spAutoFit/>
          </a:bodyPr>
          <a:lstStyle/>
          <a:p>
            <a:pPr marL="457200" indent="-457200">
              <a:buFontTx/>
              <a:buChar char="-"/>
            </a:pPr>
            <a:r>
              <a:rPr lang="en-US" sz="2800" dirty="0">
                <a:latin typeface="Cambria" panose="02040503050406030204" pitchFamily="18" charset="0"/>
                <a:ea typeface="MS Mincho" panose="02020609040205080304" pitchFamily="49" charset="-128"/>
                <a:cs typeface="Times New Roman" panose="02020603050405020304" pitchFamily="18" charset="0"/>
              </a:rPr>
              <a:t>When there is light, we are able to see, are we not?</a:t>
            </a:r>
          </a:p>
          <a:p>
            <a:endParaRPr lang="en-US" sz="2800" dirty="0">
              <a:latin typeface="Cambria" panose="02040503050406030204" pitchFamily="18" charset="0"/>
              <a:ea typeface="MS Mincho" panose="02020609040205080304" pitchFamily="49" charset="-128"/>
              <a:cs typeface="Times New Roman" panose="02020603050405020304" pitchFamily="18" charset="0"/>
            </a:endParaRPr>
          </a:p>
          <a:p>
            <a:pPr marL="457200" indent="-457200">
              <a:buFontTx/>
              <a:buChar char="-"/>
            </a:pPr>
            <a:r>
              <a:rPr lang="en-US" sz="2800" dirty="0">
                <a:latin typeface="Cambria" panose="02040503050406030204" pitchFamily="18" charset="0"/>
                <a:ea typeface="MS Mincho" panose="02020609040205080304" pitchFamily="49" charset="-128"/>
                <a:cs typeface="Times New Roman" panose="02020603050405020304" pitchFamily="18" charset="0"/>
              </a:rPr>
              <a:t>The light that the Manifestations bring is the light of the knowledge of God. It enables us to understand how He wants us to live and to behave towards one another.</a:t>
            </a:r>
          </a:p>
          <a:p>
            <a:endParaRPr lang="en-US" sz="2800" dirty="0">
              <a:latin typeface="Cambria" panose="02040503050406030204" pitchFamily="18" charset="0"/>
              <a:ea typeface="MS Mincho" panose="02020609040205080304" pitchFamily="49" charset="-128"/>
              <a:cs typeface="Times New Roman" panose="02020603050405020304" pitchFamily="18" charset="0"/>
            </a:endParaRPr>
          </a:p>
          <a:p>
            <a:pPr marL="457200" indent="-457200">
              <a:buFontTx/>
              <a:buChar char="-"/>
            </a:pPr>
            <a:r>
              <a:rPr lang="en-US" sz="2800" dirty="0">
                <a:latin typeface="Cambria" panose="02040503050406030204" pitchFamily="18" charset="0"/>
                <a:ea typeface="MS Mincho" panose="02020609040205080304" pitchFamily="49" charset="-128"/>
                <a:cs typeface="Times New Roman" panose="02020603050405020304" pitchFamily="18" charset="0"/>
              </a:rPr>
              <a:t>We know that, when we follow their teachings, the capacities God has given us – like the capacity to love, to forgive, to be merciful- develop. </a:t>
            </a:r>
          </a:p>
          <a:p>
            <a:endParaRPr lang="en-US" sz="2800" dirty="0">
              <a:latin typeface="Cambria" panose="02040503050406030204" pitchFamily="18" charset="0"/>
              <a:ea typeface="MS Mincho" panose="02020609040205080304" pitchFamily="49" charset="-128"/>
              <a:cs typeface="Times New Roman" panose="02020603050405020304" pitchFamily="18" charset="0"/>
            </a:endParaRPr>
          </a:p>
          <a:p>
            <a:pPr marL="457200" indent="-457200">
              <a:buFontTx/>
              <a:buChar char="-"/>
            </a:pPr>
            <a:r>
              <a:rPr lang="en-US" sz="2800" dirty="0">
                <a:latin typeface="Cambria" panose="02040503050406030204" pitchFamily="18" charset="0"/>
                <a:ea typeface="MS Mincho" panose="02020609040205080304" pitchFamily="49" charset="-128"/>
                <a:cs typeface="Times New Roman" panose="02020603050405020304" pitchFamily="18" charset="0"/>
              </a:rPr>
              <a:t>We grow spiritually and help the world become as He created it to be.</a:t>
            </a:r>
          </a:p>
          <a:p>
            <a:endParaRPr lang="en-US" sz="2800" dirty="0">
              <a:latin typeface="Cambria" panose="02040503050406030204" pitchFamily="18" charset="0"/>
              <a:ea typeface="MS Mincho" panose="02020609040205080304" pitchFamily="49" charset="-128"/>
              <a:cs typeface="Times New Roman" panose="02020603050405020304" pitchFamily="18" charset="0"/>
            </a:endParaRPr>
          </a:p>
          <a:p>
            <a:pPr marL="457200" indent="-457200">
              <a:buFontTx/>
              <a:buChar char="-"/>
            </a:pPr>
            <a:r>
              <a:rPr lang="en-US" sz="2800" dirty="0">
                <a:latin typeface="Cambria" panose="02040503050406030204" pitchFamily="18" charset="0"/>
                <a:ea typeface="MS Mincho" panose="02020609040205080304" pitchFamily="49" charset="-128"/>
                <a:cs typeface="Times New Roman" panose="02020603050405020304" pitchFamily="18" charset="0"/>
              </a:rPr>
              <a:t>It is our love for the beauty of God that makes us want to follow His commandments (laws) as given to us through His Manifestations.</a:t>
            </a:r>
          </a:p>
          <a:p>
            <a:pPr marL="457200" indent="-457200">
              <a:buFontTx/>
              <a:buChar char="-"/>
            </a:pPr>
            <a:endParaRPr lang="en-US" sz="2800" dirty="0">
              <a:latin typeface="Cambria" panose="02040503050406030204" pitchFamily="18" charset="0"/>
              <a:ea typeface="MS Mincho" panose="02020609040205080304" pitchFamily="49" charset="-128"/>
              <a:cs typeface="Times New Roman" panose="02020603050405020304" pitchFamily="18" charset="0"/>
            </a:endParaRPr>
          </a:p>
          <a:p>
            <a:endParaRPr lang="en-AU" sz="2800" b="1" dirty="0">
              <a:latin typeface="Cambria" panose="02040503050406030204" pitchFamily="18" charset="0"/>
              <a:ea typeface="MS Mincho" panose="02020609040205080304" pitchFamily="49" charset="-128"/>
              <a:cs typeface="Times New Roman" panose="02020603050405020304" pitchFamily="18" charset="0"/>
            </a:endParaRPr>
          </a:p>
          <a:p>
            <a:endParaRPr lang="en-US" sz="2800" dirty="0">
              <a:latin typeface="Cambria" panose="02040503050406030204" pitchFamily="18" charset="0"/>
              <a:ea typeface="MS Mincho" panose="02020609040205080304" pitchFamily="49" charset="-128"/>
              <a:cs typeface="Times New Roman" panose="02020603050405020304" pitchFamily="18" charset="0"/>
            </a:endParaRPr>
          </a:p>
          <a:p>
            <a:endParaRPr lang="en-AU" sz="28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35607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7B8A6C-6270-6983-EBE4-FA3622F9F837}"/>
              </a:ext>
            </a:extLst>
          </p:cNvPr>
          <p:cNvSpPr>
            <a:spLocks noGrp="1"/>
          </p:cNvSpPr>
          <p:nvPr>
            <p:ph type="title"/>
          </p:nvPr>
        </p:nvSpPr>
        <p:spPr/>
        <p:txBody>
          <a:bodyPr/>
          <a:lstStyle/>
          <a:p>
            <a:endParaRPr lang="en-US"/>
          </a:p>
        </p:txBody>
      </p:sp>
      <p:pic>
        <p:nvPicPr>
          <p:cNvPr id="4" name="Picture Placeholder 3" descr="Sun shining through clouds&#10;&#10;Description automatically generated with medium confidence">
            <a:extLst>
              <a:ext uri="{FF2B5EF4-FFF2-40B4-BE49-F238E27FC236}">
                <a16:creationId xmlns:a16="http://schemas.microsoft.com/office/drawing/2014/main" id="{B4C341DB-217F-F3F5-1CB1-4ECC68679788}"/>
              </a:ext>
            </a:extLst>
          </p:cNvPr>
          <p:cNvPicPr>
            <a:picLocks noGrp="1" noChangeAspect="1"/>
          </p:cNvPicPr>
          <p:nvPr>
            <p:ph type="pic" sz="quarter" idx="13"/>
          </p:nvPr>
        </p:nvPicPr>
        <p:blipFill rotWithShape="1">
          <a:blip r:embed="rId2">
            <a:extLst>
              <a:ext uri="{837473B0-CC2E-450A-ABE3-18F120FF3D39}">
                <a1611:picAttrSrcUrl xmlns:a1611="http://schemas.microsoft.com/office/drawing/2016/11/main" r:id="rId3"/>
              </a:ext>
            </a:extLst>
          </a:blip>
          <a:srcRect/>
          <a:stretch/>
        </p:blipFill>
        <p:spPr>
          <a:prstGeom prst="rect">
            <a:avLst/>
          </a:prstGeom>
        </p:spPr>
      </p:pic>
      <p:sp>
        <p:nvSpPr>
          <p:cNvPr id="5" name="TextBox 4">
            <a:extLst>
              <a:ext uri="{FF2B5EF4-FFF2-40B4-BE49-F238E27FC236}">
                <a16:creationId xmlns:a16="http://schemas.microsoft.com/office/drawing/2014/main" id="{BB066500-D301-8E9A-4B9C-614E5C70295A}"/>
              </a:ext>
            </a:extLst>
          </p:cNvPr>
          <p:cNvSpPr txBox="1"/>
          <p:nvPr/>
        </p:nvSpPr>
        <p:spPr>
          <a:xfrm>
            <a:off x="228600" y="751344"/>
            <a:ext cx="11734800" cy="4832092"/>
          </a:xfrm>
          <a:prstGeom prst="rect">
            <a:avLst/>
          </a:prstGeom>
          <a:noFill/>
        </p:spPr>
        <p:txBody>
          <a:bodyPr wrap="square">
            <a:spAutoFit/>
          </a:bodyPr>
          <a:lstStyle/>
          <a:p>
            <a:pPr marL="457200" indent="-457200">
              <a:buFont typeface="Arial" panose="020B0604020202020204" pitchFamily="34" charset="0"/>
              <a:buChar char="•"/>
            </a:pPr>
            <a:r>
              <a:rPr lang="en-US" sz="2800" dirty="0">
                <a:latin typeface="Cambria" panose="02040503050406030204" pitchFamily="18" charset="0"/>
                <a:ea typeface="MS Mincho" panose="02020609040205080304" pitchFamily="49" charset="-128"/>
                <a:cs typeface="Times New Roman" panose="02020603050405020304" pitchFamily="18" charset="0"/>
              </a:rPr>
              <a:t>We could say that God’s Manifestations are like Divine Teachers, or Educators, Who have appeared all throughout history among diverse peoples. </a:t>
            </a:r>
          </a:p>
          <a:p>
            <a:endParaRPr lang="en-US" sz="2800" dirty="0">
              <a:latin typeface="Cambria" panose="02040503050406030204" pitchFamily="18" charset="0"/>
              <a:ea typeface="MS Mincho" panose="02020609040205080304" pitchFamily="49" charset="-128"/>
              <a:cs typeface="Times New Roman" panose="02020603050405020304" pitchFamily="18" charset="0"/>
            </a:endParaRPr>
          </a:p>
          <a:p>
            <a:pPr marL="457200" indent="-457200">
              <a:buFont typeface="Arial" panose="020B0604020202020204" pitchFamily="34" charset="0"/>
              <a:buChar char="•"/>
            </a:pPr>
            <a:r>
              <a:rPr lang="en-US" sz="2800" dirty="0">
                <a:latin typeface="Cambria" panose="02040503050406030204" pitchFamily="18" charset="0"/>
                <a:ea typeface="MS Mincho" panose="02020609040205080304" pitchFamily="49" charset="-128"/>
                <a:cs typeface="Times New Roman" panose="02020603050405020304" pitchFamily="18" charset="0"/>
              </a:rPr>
              <a:t>Soon we will learn about the lives and teachings of some of these Manifestations and see how they have all come for the purpose of educating people and establishing bonds of unity and love among them.</a:t>
            </a:r>
          </a:p>
          <a:p>
            <a:endParaRPr lang="en-US" sz="2800" dirty="0">
              <a:latin typeface="Cambria" panose="02040503050406030204" pitchFamily="18" charset="0"/>
              <a:ea typeface="MS Mincho" panose="02020609040205080304" pitchFamily="49" charset="-128"/>
              <a:cs typeface="Times New Roman" panose="02020603050405020304" pitchFamily="18" charset="0"/>
            </a:endParaRPr>
          </a:p>
          <a:p>
            <a:pPr marL="457200" indent="-457200">
              <a:buFont typeface="Arial" panose="020B0604020202020204" pitchFamily="34" charset="0"/>
              <a:buChar char="•"/>
            </a:pPr>
            <a:r>
              <a:rPr lang="en-US" sz="2800" dirty="0">
                <a:latin typeface="Cambria" panose="02040503050406030204" pitchFamily="18" charset="0"/>
                <a:ea typeface="MS Mincho" panose="02020609040205080304" pitchFamily="49" charset="-128"/>
                <a:cs typeface="Times New Roman" panose="02020603050405020304" pitchFamily="18" charset="0"/>
              </a:rPr>
              <a:t>But there is another important message they all brought.</a:t>
            </a:r>
          </a:p>
          <a:p>
            <a:endParaRPr lang="en-US" sz="2800" dirty="0">
              <a:latin typeface="Cambria" panose="02040503050406030204" pitchFamily="18" charset="0"/>
              <a:ea typeface="MS Mincho" panose="02020609040205080304" pitchFamily="49" charset="-128"/>
              <a:cs typeface="Times New Roman" panose="02020603050405020304" pitchFamily="18" charset="0"/>
            </a:endParaRPr>
          </a:p>
          <a:p>
            <a:endParaRPr lang="en-AU" sz="28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61127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7B8A6C-6270-6983-EBE4-FA3622F9F837}"/>
              </a:ext>
            </a:extLst>
          </p:cNvPr>
          <p:cNvSpPr>
            <a:spLocks noGrp="1"/>
          </p:cNvSpPr>
          <p:nvPr>
            <p:ph type="title"/>
          </p:nvPr>
        </p:nvSpPr>
        <p:spPr/>
        <p:txBody>
          <a:bodyPr/>
          <a:lstStyle/>
          <a:p>
            <a:endParaRPr lang="en-US"/>
          </a:p>
        </p:txBody>
      </p:sp>
      <p:pic>
        <p:nvPicPr>
          <p:cNvPr id="4" name="Picture Placeholder 3" descr="Sun shining through clouds&#10;&#10;Description automatically generated with medium confidence">
            <a:extLst>
              <a:ext uri="{FF2B5EF4-FFF2-40B4-BE49-F238E27FC236}">
                <a16:creationId xmlns:a16="http://schemas.microsoft.com/office/drawing/2014/main" id="{B4C341DB-217F-F3F5-1CB1-4ECC68679788}"/>
              </a:ext>
            </a:extLst>
          </p:cNvPr>
          <p:cNvPicPr>
            <a:picLocks noGrp="1" noChangeAspect="1"/>
          </p:cNvPicPr>
          <p:nvPr>
            <p:ph type="pic" sz="quarter" idx="13"/>
          </p:nvPr>
        </p:nvPicPr>
        <p:blipFill rotWithShape="1">
          <a:blip r:embed="rId2">
            <a:extLst>
              <a:ext uri="{837473B0-CC2E-450A-ABE3-18F120FF3D39}">
                <a1611:picAttrSrcUrl xmlns:a1611="http://schemas.microsoft.com/office/drawing/2016/11/main" r:id="rId3"/>
              </a:ext>
            </a:extLst>
          </a:blip>
          <a:srcRect/>
          <a:stretch/>
        </p:blipFill>
        <p:spPr>
          <a:prstGeom prst="rect">
            <a:avLst/>
          </a:prstGeom>
        </p:spPr>
      </p:pic>
      <p:sp>
        <p:nvSpPr>
          <p:cNvPr id="5" name="TextBox 4">
            <a:extLst>
              <a:ext uri="{FF2B5EF4-FFF2-40B4-BE49-F238E27FC236}">
                <a16:creationId xmlns:a16="http://schemas.microsoft.com/office/drawing/2014/main" id="{BB066500-D301-8E9A-4B9C-614E5C70295A}"/>
              </a:ext>
            </a:extLst>
          </p:cNvPr>
          <p:cNvSpPr txBox="1"/>
          <p:nvPr/>
        </p:nvSpPr>
        <p:spPr>
          <a:xfrm>
            <a:off x="147484" y="0"/>
            <a:ext cx="11815916" cy="7417415"/>
          </a:xfrm>
          <a:prstGeom prst="rect">
            <a:avLst/>
          </a:prstGeom>
          <a:noFill/>
        </p:spPr>
        <p:txBody>
          <a:bodyPr wrap="square">
            <a:spAutoFit/>
          </a:bodyPr>
          <a:lstStyle/>
          <a:p>
            <a:endParaRPr lang="en-US" sz="2800" dirty="0">
              <a:latin typeface="Cambria" panose="02040503050406030204" pitchFamily="18" charset="0"/>
              <a:ea typeface="MS Mincho" panose="02020609040205080304" pitchFamily="49" charset="-128"/>
              <a:cs typeface="Times New Roman" panose="02020603050405020304" pitchFamily="18" charset="0"/>
            </a:endParaRPr>
          </a:p>
          <a:p>
            <a:pPr marL="457200" indent="-457200">
              <a:buFont typeface="Arial" panose="020B0604020202020204" pitchFamily="34" charset="0"/>
              <a:buChar char="•"/>
            </a:pPr>
            <a:r>
              <a:rPr lang="en-US" sz="2800" dirty="0">
                <a:latin typeface="Cambria" panose="02040503050406030204" pitchFamily="18" charset="0"/>
                <a:ea typeface="MS Mincho" panose="02020609040205080304" pitchFamily="49" charset="-128"/>
                <a:cs typeface="Times New Roman" panose="02020603050405020304" pitchFamily="18" charset="0"/>
              </a:rPr>
              <a:t>Each One has given the promise that a time would eventually come when all humanity would learn how to live in peace and happiness. </a:t>
            </a:r>
          </a:p>
          <a:p>
            <a:endParaRPr lang="en-US" sz="2800" dirty="0">
              <a:latin typeface="Cambria" panose="02040503050406030204" pitchFamily="18" charset="0"/>
              <a:ea typeface="MS Mincho" panose="02020609040205080304" pitchFamily="49" charset="-128"/>
              <a:cs typeface="Times New Roman" panose="02020603050405020304" pitchFamily="18" charset="0"/>
            </a:endParaRPr>
          </a:p>
          <a:p>
            <a:pPr marL="457200" indent="-457200">
              <a:buFont typeface="Arial" panose="020B0604020202020204" pitchFamily="34" charset="0"/>
              <a:buChar char="•"/>
            </a:pPr>
            <a:r>
              <a:rPr lang="en-US" sz="2800" dirty="0">
                <a:latin typeface="Cambria" panose="02040503050406030204" pitchFamily="18" charset="0"/>
                <a:ea typeface="MS Mincho" panose="02020609040205080304" pitchFamily="49" charset="-128"/>
                <a:cs typeface="Times New Roman" panose="02020603050405020304" pitchFamily="18" charset="0"/>
              </a:rPr>
              <a:t>Injustice, hatred and war  would disappear, and the nations of the world would join in friendship.</a:t>
            </a:r>
          </a:p>
          <a:p>
            <a:endParaRPr lang="en-US" sz="2800" dirty="0">
              <a:latin typeface="Cambria" panose="02040503050406030204" pitchFamily="18" charset="0"/>
              <a:ea typeface="MS Mincho" panose="02020609040205080304" pitchFamily="49" charset="-128"/>
              <a:cs typeface="Times New Roman" panose="02020603050405020304" pitchFamily="18" charset="0"/>
            </a:endParaRPr>
          </a:p>
          <a:p>
            <a:pPr marL="457200" indent="-457200">
              <a:buFont typeface="Arial" panose="020B0604020202020204" pitchFamily="34" charset="0"/>
              <a:buChar char="•"/>
            </a:pPr>
            <a:r>
              <a:rPr lang="en-US" sz="2800" dirty="0">
                <a:latin typeface="Cambria" panose="02040503050406030204" pitchFamily="18" charset="0"/>
                <a:ea typeface="MS Mincho" panose="02020609040205080304" pitchFamily="49" charset="-128"/>
                <a:cs typeface="Times New Roman" panose="02020603050405020304" pitchFamily="18" charset="0"/>
              </a:rPr>
              <a:t>For centuries, people everywhere have anxiously awaited this </a:t>
            </a:r>
            <a:r>
              <a:rPr lang="en-US" sz="2800"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Promised Day of God.</a:t>
            </a:r>
          </a:p>
          <a:p>
            <a:endParaRPr lang="en-US" sz="2800"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a:p>
            <a:pPr marL="457200" indent="-457200">
              <a:buFont typeface="Arial" panose="020B0604020202020204" pitchFamily="34" charset="0"/>
              <a:buChar char="•"/>
            </a:pPr>
            <a:r>
              <a:rPr lang="en-US" sz="2800" dirty="0">
                <a:latin typeface="Cambria" panose="02040503050406030204" pitchFamily="18" charset="0"/>
                <a:ea typeface="MS Mincho" panose="02020609040205080304" pitchFamily="49" charset="-128"/>
                <a:cs typeface="Times New Roman" panose="02020603050405020304" pitchFamily="18" charset="0"/>
              </a:rPr>
              <a:t>We are Lucky, to know that this new Day has dawned and that the time to build a new world has come. So special is this Day that God sent not one but </a:t>
            </a:r>
            <a:r>
              <a:rPr lang="en-US" sz="2800" b="1" dirty="0">
                <a:latin typeface="Cambria" panose="02040503050406030204" pitchFamily="18" charset="0"/>
                <a:ea typeface="MS Mincho" panose="02020609040205080304" pitchFamily="49" charset="-128"/>
                <a:cs typeface="Times New Roman" panose="02020603050405020304" pitchFamily="18" charset="0"/>
              </a:rPr>
              <a:t>two</a:t>
            </a:r>
            <a:r>
              <a:rPr lang="en-US" sz="2800" dirty="0">
                <a:latin typeface="Cambria" panose="02040503050406030204" pitchFamily="18" charset="0"/>
                <a:ea typeface="MS Mincho" panose="02020609040205080304" pitchFamily="49" charset="-128"/>
                <a:cs typeface="Times New Roman" panose="02020603050405020304" pitchFamily="18" charset="0"/>
              </a:rPr>
              <a:t> Manifestations to guide humanity to His Kingdom: </a:t>
            </a:r>
          </a:p>
          <a:p>
            <a:endParaRPr lang="en-US" sz="2800" dirty="0">
              <a:latin typeface="Cambria" panose="02040503050406030204" pitchFamily="18" charset="0"/>
              <a:ea typeface="MS Mincho" panose="02020609040205080304" pitchFamily="49" charset="-128"/>
              <a:cs typeface="Times New Roman" panose="02020603050405020304" pitchFamily="18" charset="0"/>
            </a:endParaRPr>
          </a:p>
          <a:p>
            <a:pPr marL="914400" lvl="1" indent="-457200">
              <a:buFont typeface="Wingdings" pitchFamily="2" charset="2"/>
              <a:buChar char="Ø"/>
            </a:pPr>
            <a:r>
              <a:rPr lang="en-US" sz="2800" b="1" dirty="0">
                <a:latin typeface="Cambria" panose="02040503050406030204" pitchFamily="18" charset="0"/>
                <a:ea typeface="MS Mincho" panose="02020609040205080304" pitchFamily="49" charset="-128"/>
                <a:cs typeface="Times New Roman" panose="02020603050405020304" pitchFamily="18" charset="0"/>
              </a:rPr>
              <a:t>The Bab </a:t>
            </a:r>
            <a:r>
              <a:rPr lang="en-US" sz="2800" dirty="0">
                <a:latin typeface="Cambria" panose="02040503050406030204" pitchFamily="18" charset="0"/>
                <a:ea typeface="MS Mincho" panose="02020609040205080304" pitchFamily="49" charset="-128"/>
                <a:cs typeface="Times New Roman" panose="02020603050405020304" pitchFamily="18" charset="0"/>
              </a:rPr>
              <a:t>appeared first to prepare the way for the coming of the Promised One of All Ages, </a:t>
            </a:r>
            <a:r>
              <a:rPr lang="en-US" sz="2800" b="1" dirty="0">
                <a:latin typeface="Cambria" panose="02040503050406030204" pitchFamily="18" charset="0"/>
                <a:ea typeface="MS Mincho" panose="02020609040205080304" pitchFamily="49" charset="-128"/>
                <a:cs typeface="Times New Roman" panose="02020603050405020304" pitchFamily="18" charset="0"/>
              </a:rPr>
              <a:t>Baha’u’llah</a:t>
            </a:r>
            <a:r>
              <a:rPr lang="en-US" sz="2800" dirty="0">
                <a:latin typeface="Cambria" panose="02040503050406030204" pitchFamily="18" charset="0"/>
                <a:ea typeface="MS Mincho" panose="02020609040205080304" pitchFamily="49" charset="-128"/>
                <a:cs typeface="Times New Roman" panose="02020603050405020304" pitchFamily="18" charset="0"/>
              </a:rPr>
              <a:t>.</a:t>
            </a:r>
          </a:p>
          <a:p>
            <a:endParaRPr lang="en-AU" sz="28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68754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Placeholder 3" descr="Sun shining through clouds&#10;&#10;Description automatically generated with medium confidence">
            <a:extLst>
              <a:ext uri="{FF2B5EF4-FFF2-40B4-BE49-F238E27FC236}">
                <a16:creationId xmlns:a16="http://schemas.microsoft.com/office/drawing/2014/main" id="{3FDE0B52-CC9C-47A0-CD35-31208476BE57}"/>
              </a:ext>
            </a:extLst>
          </p:cNvPr>
          <p:cNvPicPr>
            <a:picLocks noGrp="1" noChangeAspect="1"/>
          </p:cNvPicPr>
          <p:nvPr>
            <p:ph type="pic" sz="quarter" idx="13"/>
          </p:nvPr>
        </p:nvPicPr>
        <p:blipFill rotWithShape="1">
          <a:blip r:embed="rId2">
            <a:extLst>
              <a:ext uri="{837473B0-CC2E-450A-ABE3-18F120FF3D39}">
                <a1611:picAttrSrcUrl xmlns:a1611="http://schemas.microsoft.com/office/drawing/2016/11/main" r:id="rId3"/>
              </a:ext>
            </a:extLst>
          </a:blip>
          <a:srcRect t="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B7266ADD-446F-D7DD-B5A5-E624F0B75966}"/>
              </a:ext>
            </a:extLst>
          </p:cNvPr>
          <p:cNvSpPr txBox="1"/>
          <p:nvPr/>
        </p:nvSpPr>
        <p:spPr>
          <a:xfrm>
            <a:off x="0" y="350520"/>
            <a:ext cx="12188952" cy="3416320"/>
          </a:xfrm>
          <a:prstGeom prst="rect">
            <a:avLst/>
          </a:prstGeom>
          <a:noFill/>
        </p:spPr>
        <p:txBody>
          <a:bodyPr wrap="square">
            <a:spAutoFit/>
          </a:bodyPr>
          <a:lstStyle/>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Baha’u’llah’s teachings will enable humanity to do away with war and establish lasting peace.</a:t>
            </a:r>
          </a:p>
          <a:p>
            <a:endParaRPr lang="en-US" sz="3600" dirty="0"/>
          </a:p>
          <a:p>
            <a:pPr marL="571500" indent="-571500">
              <a:buFont typeface="Arial" panose="020B0604020202020204" pitchFamily="34" charset="0"/>
              <a:buChar char="•"/>
            </a:pPr>
            <a:r>
              <a:rPr lang="en-US" sz="3600" dirty="0"/>
              <a:t>The Bab and Baha’u’llah are the </a:t>
            </a:r>
            <a:r>
              <a:rPr lang="en-US" sz="3600" b="1" dirty="0"/>
              <a:t>Twin Manifestations of God </a:t>
            </a:r>
            <a:r>
              <a:rPr lang="en-US" sz="3600" dirty="0"/>
              <a:t>for today</a:t>
            </a:r>
          </a:p>
        </p:txBody>
      </p:sp>
    </p:spTree>
    <p:extLst>
      <p:ext uri="{BB962C8B-B14F-4D97-AF65-F5344CB8AC3E}">
        <p14:creationId xmlns:p14="http://schemas.microsoft.com/office/powerpoint/2010/main" val="282617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1F6276A-6679-4715-F31D-7CCA52612E45}"/>
              </a:ext>
            </a:extLst>
          </p:cNvPr>
          <p:cNvSpPr>
            <a:spLocks noGrp="1"/>
          </p:cNvSpPr>
          <p:nvPr>
            <p:ph type="pic" sz="quarter" idx="13"/>
          </p:nvPr>
        </p:nvSpPr>
        <p:spPr/>
      </p:sp>
      <p:sp>
        <p:nvSpPr>
          <p:cNvPr id="3" name="Title 2">
            <a:extLst>
              <a:ext uri="{FF2B5EF4-FFF2-40B4-BE49-F238E27FC236}">
                <a16:creationId xmlns:a16="http://schemas.microsoft.com/office/drawing/2014/main" id="{42DC7753-9270-D9CC-5E32-0C15E4222DF3}"/>
              </a:ext>
            </a:extLst>
          </p:cNvPr>
          <p:cNvSpPr>
            <a:spLocks noGrp="1"/>
          </p:cNvSpPr>
          <p:nvPr>
            <p:ph type="title"/>
          </p:nvPr>
        </p:nvSpPr>
        <p:spPr/>
        <p:txBody>
          <a:bodyPr/>
          <a:lstStyle/>
          <a:p>
            <a:endParaRPr lang="en-US"/>
          </a:p>
        </p:txBody>
      </p:sp>
      <p:pic>
        <p:nvPicPr>
          <p:cNvPr id="4" name="Picture Placeholder 3" descr="Sun shining through clouds&#10;&#10;Description automatically generated with medium confidence">
            <a:extLst>
              <a:ext uri="{FF2B5EF4-FFF2-40B4-BE49-F238E27FC236}">
                <a16:creationId xmlns:a16="http://schemas.microsoft.com/office/drawing/2014/main" id="{2BD95BB3-F692-A62A-C15E-A1521FABC7C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9"/>
          <a:stretch/>
        </p:blipFill>
        <p:spPr>
          <a:xfrm>
            <a:off x="20" y="1282"/>
            <a:ext cx="12191980" cy="6856718"/>
          </a:xfrm>
          <a:prstGeom prst="rect">
            <a:avLst/>
          </a:prstGeom>
          <a:solidFill>
            <a:schemeClr val="tx1">
              <a:lumMod val="65000"/>
              <a:lumOff val="35000"/>
            </a:schemeClr>
          </a:solidFill>
        </p:spPr>
      </p:pic>
      <p:pic>
        <p:nvPicPr>
          <p:cNvPr id="5" name="Picture 8" descr="Baha'i children class material – Just Us Crafting">
            <a:extLst>
              <a:ext uri="{FF2B5EF4-FFF2-40B4-BE49-F238E27FC236}">
                <a16:creationId xmlns:a16="http://schemas.microsoft.com/office/drawing/2014/main" id="{0B0BC8A5-A5E2-B4D8-19D8-C2BE1EE9CD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9237" y="132215"/>
            <a:ext cx="3736356" cy="65935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542C54A-FCDB-6F8C-EA9F-4F09C8469B20}"/>
              </a:ext>
            </a:extLst>
          </p:cNvPr>
          <p:cNvSpPr txBox="1"/>
          <p:nvPr/>
        </p:nvSpPr>
        <p:spPr>
          <a:xfrm>
            <a:off x="147485" y="1312606"/>
            <a:ext cx="6592528" cy="468998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1" dirty="0"/>
              <a:t>Foreordained: </a:t>
            </a:r>
          </a:p>
          <a:p>
            <a:pPr>
              <a:lnSpc>
                <a:spcPct val="90000"/>
              </a:lnSpc>
              <a:spcAft>
                <a:spcPts val="600"/>
              </a:spcAft>
            </a:pPr>
            <a:r>
              <a:rPr lang="en-US" sz="2000" b="1" dirty="0"/>
              <a:t>    </a:t>
            </a:r>
            <a:r>
              <a:rPr lang="en-AU" dirty="0"/>
              <a:t>appoint or decree something beforehand. </a:t>
            </a:r>
            <a:endParaRPr lang="en-US" sz="2000" b="1" dirty="0"/>
          </a:p>
          <a:p>
            <a:pPr>
              <a:lnSpc>
                <a:spcPct val="90000"/>
              </a:lnSpc>
              <a:spcAft>
                <a:spcPts val="600"/>
              </a:spcAft>
            </a:pPr>
            <a:r>
              <a:rPr lang="en-US" sz="2000" b="1" dirty="0"/>
              <a:t>    e.g. </a:t>
            </a:r>
            <a:r>
              <a:rPr lang="en-US" sz="2000" dirty="0"/>
              <a:t>Amy studies hard to succeed. Success is </a:t>
            </a:r>
            <a:r>
              <a:rPr lang="en-AU" dirty="0"/>
              <a:t>not     </a:t>
            </a:r>
          </a:p>
          <a:p>
            <a:pPr>
              <a:lnSpc>
                <a:spcPct val="90000"/>
              </a:lnSpc>
              <a:spcAft>
                <a:spcPts val="600"/>
              </a:spcAft>
            </a:pPr>
            <a:r>
              <a:rPr lang="en-AU" dirty="0"/>
              <a:t>    foreordained.</a:t>
            </a:r>
          </a:p>
          <a:p>
            <a:pPr>
              <a:lnSpc>
                <a:spcPct val="90000"/>
              </a:lnSpc>
              <a:spcAft>
                <a:spcPts val="600"/>
              </a:spcAft>
            </a:pPr>
            <a:endParaRPr lang="en-US" sz="2000" b="1" dirty="0"/>
          </a:p>
          <a:p>
            <a:pPr indent="-228600">
              <a:lnSpc>
                <a:spcPct val="90000"/>
              </a:lnSpc>
              <a:spcAft>
                <a:spcPts val="600"/>
              </a:spcAft>
              <a:buFont typeface="Arial" panose="020B0604020202020204" pitchFamily="34" charset="0"/>
              <a:buChar char="•"/>
            </a:pPr>
            <a:r>
              <a:rPr lang="en-US" sz="2000" b="1" dirty="0"/>
              <a:t>Kindreds:</a:t>
            </a:r>
          </a:p>
          <a:p>
            <a:pPr>
              <a:lnSpc>
                <a:spcPct val="90000"/>
              </a:lnSpc>
              <a:spcAft>
                <a:spcPts val="600"/>
              </a:spcAft>
            </a:pPr>
            <a:r>
              <a:rPr lang="en-US" sz="2000" b="1" dirty="0"/>
              <a:t>     </a:t>
            </a:r>
            <a:r>
              <a:rPr lang="en-AU" dirty="0"/>
              <a:t>a person's relatives</a:t>
            </a:r>
            <a:endParaRPr lang="en-US" sz="2000" b="1" dirty="0"/>
          </a:p>
          <a:p>
            <a:pPr>
              <a:lnSpc>
                <a:spcPct val="90000"/>
              </a:lnSpc>
              <a:spcAft>
                <a:spcPts val="600"/>
              </a:spcAft>
            </a:pPr>
            <a:r>
              <a:rPr lang="en-AU" dirty="0"/>
              <a:t>     e.g. He went out to sea, and never saw his </a:t>
            </a:r>
            <a:r>
              <a:rPr lang="en-AU" i="1" dirty="0"/>
              <a:t>kindred</a:t>
            </a:r>
            <a:r>
              <a:rPr lang="en-AU" dirty="0"/>
              <a:t> again.</a:t>
            </a:r>
          </a:p>
          <a:p>
            <a:pPr>
              <a:lnSpc>
                <a:spcPct val="90000"/>
              </a:lnSpc>
              <a:spcAft>
                <a:spcPts val="600"/>
              </a:spcAft>
            </a:pPr>
            <a:endParaRPr lang="en-US" sz="2000" b="1" dirty="0"/>
          </a:p>
          <a:p>
            <a:pPr indent="-228600">
              <a:lnSpc>
                <a:spcPct val="90000"/>
              </a:lnSpc>
              <a:spcAft>
                <a:spcPts val="600"/>
              </a:spcAft>
              <a:buFont typeface="Arial" panose="020B0604020202020204" pitchFamily="34" charset="0"/>
              <a:buChar char="•"/>
            </a:pPr>
            <a:r>
              <a:rPr lang="en-US" sz="2000" b="1" dirty="0"/>
              <a:t>Scriptures:</a:t>
            </a:r>
          </a:p>
          <a:p>
            <a:pPr>
              <a:lnSpc>
                <a:spcPct val="90000"/>
              </a:lnSpc>
              <a:spcAft>
                <a:spcPts val="600"/>
              </a:spcAft>
            </a:pPr>
            <a:r>
              <a:rPr lang="en-US" sz="2000" dirty="0"/>
              <a:t>   </a:t>
            </a:r>
            <a:r>
              <a:rPr lang="en-AU" dirty="0"/>
              <a:t>writings considered sacred</a:t>
            </a:r>
          </a:p>
          <a:p>
            <a:pPr>
              <a:lnSpc>
                <a:spcPct val="90000"/>
              </a:lnSpc>
              <a:spcAft>
                <a:spcPts val="600"/>
              </a:spcAft>
            </a:pPr>
            <a:r>
              <a:rPr lang="en-AU" sz="2000" dirty="0"/>
              <a:t>   </a:t>
            </a:r>
            <a:r>
              <a:rPr lang="en-AU" sz="2000" dirty="0" err="1"/>
              <a:t>e.g.she</a:t>
            </a:r>
            <a:r>
              <a:rPr lang="en-AU" sz="2000" dirty="0"/>
              <a:t> found peace reading the holy scriptures</a:t>
            </a:r>
            <a:endParaRPr lang="en-US" sz="2000" dirty="0"/>
          </a:p>
          <a:p>
            <a:pPr indent="-228600">
              <a:lnSpc>
                <a:spcPct val="90000"/>
              </a:lnSpc>
              <a:spcAft>
                <a:spcPts val="600"/>
              </a:spcAft>
              <a:buFont typeface="Arial" panose="020B0604020202020204" pitchFamily="34" charset="0"/>
              <a:buChar char="•"/>
            </a:pPr>
            <a:endParaRPr lang="en-US" sz="2000" dirty="0"/>
          </a:p>
        </p:txBody>
      </p:sp>
      <p:sp>
        <p:nvSpPr>
          <p:cNvPr id="7" name="Title 2">
            <a:extLst>
              <a:ext uri="{FF2B5EF4-FFF2-40B4-BE49-F238E27FC236}">
                <a16:creationId xmlns:a16="http://schemas.microsoft.com/office/drawing/2014/main" id="{85506780-1243-7C97-C6BA-DA6E58F03F38}"/>
              </a:ext>
            </a:extLst>
          </p:cNvPr>
          <p:cNvSpPr txBox="1">
            <a:spLocks/>
          </p:cNvSpPr>
          <p:nvPr/>
        </p:nvSpPr>
        <p:spPr>
          <a:xfrm>
            <a:off x="166656" y="6106"/>
            <a:ext cx="1811000" cy="1371600"/>
          </a:xfrm>
          <a:prstGeom prst="rect">
            <a:avLst/>
          </a:prstGeom>
        </p:spPr>
        <p:txBody>
          <a:bodyPr vert="horz" lIns="91440" tIns="45720" rIns="91440" bIns="45720" rtlCol="0" anchor="ctr">
            <a:normAutofit/>
          </a:bodyPr>
          <a:lstStyle>
            <a:lvl1pPr algn="l" defTabSz="914400" rtl="0" eaLnBrk="1" latinLnBrk="0" hangingPunct="1">
              <a:lnSpc>
                <a:spcPts val="4600"/>
              </a:lnSpc>
              <a:spcBef>
                <a:spcPct val="0"/>
              </a:spcBef>
              <a:buNone/>
              <a:defRPr sz="3600" kern="1200" cap="all" baseline="0">
                <a:solidFill>
                  <a:schemeClr val="bg1"/>
                </a:solidFill>
                <a:latin typeface="+mj-lt"/>
                <a:ea typeface="+mj-ea"/>
                <a:cs typeface="+mj-cs"/>
              </a:defRPr>
            </a:lvl1pPr>
          </a:lstStyle>
          <a:p>
            <a:r>
              <a:rPr lang="en-US" b="1" dirty="0">
                <a:solidFill>
                  <a:schemeClr val="tx1"/>
                </a:solidFill>
                <a:latin typeface="Algerian" pitchFamily="82" charset="77"/>
              </a:rPr>
              <a:t>Quote</a:t>
            </a:r>
          </a:p>
        </p:txBody>
      </p:sp>
    </p:spTree>
    <p:extLst>
      <p:ext uri="{BB962C8B-B14F-4D97-AF65-F5344CB8AC3E}">
        <p14:creationId xmlns:p14="http://schemas.microsoft.com/office/powerpoint/2010/main" val="144826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8680</TotalTime>
  <Words>907</Words>
  <Application>Microsoft Office PowerPoint</Application>
  <PresentationFormat>Widescreen</PresentationFormat>
  <Paragraphs>83</Paragraphs>
  <Slides>18</Slides>
  <Notes>1</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Algerian</vt:lpstr>
      <vt:lpstr>Arial</vt:lpstr>
      <vt:lpstr>ArialMT</vt:lpstr>
      <vt:lpstr>Calibri</vt:lpstr>
      <vt:lpstr>Calibri Light</vt:lpstr>
      <vt:lpstr>Cambria</vt:lpstr>
      <vt:lpstr>TimesNewRomanPSMT</vt:lpstr>
      <vt:lpstr>Wingdings</vt:lpstr>
      <vt:lpstr>Office Theme</vt:lpstr>
      <vt:lpstr>Prayers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Samirah Bahbahani</dc:creator>
  <cp:lastModifiedBy>Samirah Bahbahani</cp:lastModifiedBy>
  <cp:revision>27</cp:revision>
  <dcterms:created xsi:type="dcterms:W3CDTF">2022-08-25T11:26:04Z</dcterms:created>
  <dcterms:modified xsi:type="dcterms:W3CDTF">2022-10-09T12:31:40Z</dcterms:modified>
</cp:coreProperties>
</file>