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Playfair Display"/>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PlayfairDisplay-bold.fntdata"/><Relationship Id="rId21" Type="http://schemas.openxmlformats.org/officeDocument/2006/relationships/slide" Target="slides/slide16.xml"/><Relationship Id="rId43" Type="http://schemas.openxmlformats.org/officeDocument/2006/relationships/font" Target="fonts/PlayfairDisplay-regular.fntdata"/><Relationship Id="rId24" Type="http://schemas.openxmlformats.org/officeDocument/2006/relationships/slide" Target="slides/slide19.xml"/><Relationship Id="rId46" Type="http://schemas.openxmlformats.org/officeDocument/2006/relationships/font" Target="fonts/PlayfairDisplay-boldItalic.fntdata"/><Relationship Id="rId23" Type="http://schemas.openxmlformats.org/officeDocument/2006/relationships/slide" Target="slides/slide18.xml"/><Relationship Id="rId45" Type="http://schemas.openxmlformats.org/officeDocument/2006/relationships/font" Target="fonts/PlayfairDispl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b2aeb83fa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b2aeb83fa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aedf0c5e4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aedf0c5e4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 Wishy Washy Washer Woman url top left</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Alternate: Hopscotch Activity top right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adcadbdd3c_3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adcadbdd3c_3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ad8592304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ad8592304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Noura--</a:t>
            </a:r>
            <a:r>
              <a:rPr lang="en" sz="1400">
                <a:solidFill>
                  <a:schemeClr val="dk1"/>
                </a:solidFill>
              </a:rPr>
              <a:t>”Abdu’l-Baha taught Lua Getsinger she should feed her soul first, before feeding her body. WHY? (If you don’t do it first, you might get busy and forget. Right?  Then your soul would be hungry.) I’ll tell story first then call  on someone to retell the story to the class.Tell story. </a:t>
            </a:r>
            <a:endParaRPr sz="1400">
              <a:solidFill>
                <a:schemeClr val="dk1"/>
              </a:solidFill>
            </a:endParaRPr>
          </a:p>
          <a:p>
            <a:pPr indent="0" lvl="0" marL="0" rtl="0" algn="l">
              <a:spcBef>
                <a:spcPts val="0"/>
              </a:spcBef>
              <a:spcAft>
                <a:spcPts val="0"/>
              </a:spcAft>
              <a:buNone/>
            </a:pPr>
            <a:r>
              <a:rPr lang="en" sz="1400">
                <a:solidFill>
                  <a:schemeClr val="dk1"/>
                </a:solidFill>
              </a:rPr>
              <a:t>Loua was also impulsive and didn’t like to wait.  She had to learn patience to do what ‘Abdu’l-Baha had asked of her.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a344f39bd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a344f39bd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This is a prayer for protection. We are asking God to keep us safe. Read quote. Help children memorize -- Noura sing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ad859230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ad859230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Diedre--Here’s another reason why we pray. To make ourselves joyful AND to bring happiness to others.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a82010801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a82010801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Alternate activity since repeating lesson. (Diedre--- Child Praying in Bed Tutorial. We can pray in many different ways…) Girls will want to change hair so looks like a girl.</a:t>
            </a:r>
            <a:endParaRPr/>
          </a:p>
          <a:p>
            <a:pPr indent="0" lvl="0" marL="0" rtl="0" algn="l">
              <a:spcBef>
                <a:spcPts val="0"/>
              </a:spcBef>
              <a:spcAft>
                <a:spcPts val="0"/>
              </a:spcAft>
              <a:buClr>
                <a:schemeClr val="dk1"/>
              </a:buClr>
              <a:buSzPts val="1100"/>
              <a:buFont typeface="Arial"/>
              <a:buNone/>
            </a:pPr>
            <a:r>
              <a:rPr lang="en" sz="1400">
                <a:solidFill>
                  <a:schemeClr val="dk1"/>
                </a:solidFill>
              </a:rPr>
              <a:t>Play Song by Elika Mahonny about the power of God </a:t>
            </a:r>
            <a:r>
              <a:rPr lang="en" sz="1300">
                <a:solidFill>
                  <a:srgbClr val="141310"/>
                </a:solidFill>
                <a:highlight>
                  <a:srgbClr val="FFFF00"/>
                </a:highlight>
              </a:rPr>
              <a:t>With a look He granteth a hundred thousand hopes)</a:t>
            </a:r>
            <a:endParaRPr sz="600">
              <a:solidFill>
                <a:schemeClr val="dk1"/>
              </a:solidFill>
            </a:endParaRPr>
          </a:p>
          <a:p>
            <a:pPr indent="0" lvl="0" marL="0" rtl="0" algn="l">
              <a:spcBef>
                <a:spcPts val="0"/>
              </a:spcBef>
              <a:spcAft>
                <a:spcPts val="0"/>
              </a:spcAft>
              <a:buNone/>
            </a:pPr>
            <a:r>
              <a:t/>
            </a:r>
            <a:endParaRPr sz="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a82010801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a82010801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children what they have each done to help them to remember to pray when they wake up and in the evening?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78831a47e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78831a47e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When your parents ask you what you studied in class today, you can say we learned Why We Pray. Of course they will ask you ‘why DO we pray?’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b331ef9ae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b331ef9ae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also tell them prayer feeds our soul and helps it grow</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b331ef9aec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b331ef9aec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ad887640b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ad887640b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a:t>
            </a:r>
            <a:r>
              <a:rPr lang="en">
                <a:solidFill>
                  <a:schemeClr val="dk1"/>
                </a:solidFill>
              </a:rPr>
              <a:t>sk Cora and Kim to recite with gestures.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Blessed is Spot to music</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Ask each child that can to say as prayer sharer today.</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As many children as possible say Blessed is the Spot from memory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b331ef9ae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b331ef9ae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ask God to turn our troubles into ease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b331ef9ae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b331ef9ae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Whether traveling or at home we ask God to protect us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b331ef9aec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b331ef9aec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b331ef9aec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b331ef9aec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Prayer is a healing medicine to our soul. Why would souls need healing? Disease of racism, et</a:t>
            </a:r>
            <a:r>
              <a:rPr lang="en">
                <a:solidFill>
                  <a:schemeClr val="dk1"/>
                </a:solidFill>
              </a:rPr>
              <a:t> Remember the prayer “Thy Name is my healing”? </a:t>
            </a:r>
            <a:r>
              <a:rPr lang="en"/>
              <a:t>It is for both physical and spiritual healing.</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b331ef9aec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b331ef9aec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most of all we pray to ask God’s will be done.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aeecb6231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aeecb6231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Armed with the power of Thy name…Teacher sing</a:t>
            </a:r>
            <a:endParaRPr/>
          </a:p>
          <a:p>
            <a:pPr indent="0" lvl="0" marL="0" rtl="0" algn="l">
              <a:spcBef>
                <a:spcPts val="0"/>
              </a:spcBef>
              <a:spcAft>
                <a:spcPts val="0"/>
              </a:spcAft>
              <a:buNone/>
            </a:pPr>
            <a:r>
              <a:rPr lang="en"/>
              <a:t>Prayer sharers</a:t>
            </a:r>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highlight>
                  <a:schemeClr val="lt1"/>
                </a:highlight>
                <a:latin typeface="Playfair Display"/>
                <a:ea typeface="Playfair Display"/>
                <a:cs typeface="Playfair Display"/>
                <a:sym typeface="Playfair Display"/>
              </a:rPr>
              <a:t>Diedre: </a:t>
            </a:r>
            <a:r>
              <a:rPr lang="en" sz="1250">
                <a:solidFill>
                  <a:schemeClr val="dk1"/>
                </a:solidFill>
                <a:highlight>
                  <a:schemeClr val="lt1"/>
                </a:highlight>
                <a:latin typeface="Playfair Display"/>
                <a:ea typeface="Playfair Display"/>
                <a:cs typeface="Playfair Display"/>
                <a:sym typeface="Playfair Display"/>
              </a:rPr>
              <a:t>“Reveal to us, O God, Thine exalted eternity -- that Thou hast ever been and will ever be, and that there is no God save Thee. Verily, in Thee will we find comfort   and strength."  -Baha’u’llah</a:t>
            </a:r>
            <a:endParaRPr sz="1250">
              <a:solidFill>
                <a:schemeClr val="dk1"/>
              </a:solidFill>
              <a:highlight>
                <a:schemeClr val="lt1"/>
              </a:highlight>
              <a:latin typeface="Playfair Display"/>
              <a:ea typeface="Playfair Display"/>
              <a:cs typeface="Playfair Display"/>
              <a:sym typeface="Playfair Display"/>
            </a:endParaRPr>
          </a:p>
          <a:p>
            <a:pPr indent="0" lvl="0" marL="0" rtl="0" algn="l">
              <a:spcBef>
                <a:spcPts val="1600"/>
              </a:spcBef>
              <a:spcAft>
                <a:spcPts val="0"/>
              </a:spcAft>
              <a:buNone/>
            </a:pPr>
            <a:r>
              <a:rPr lang="en"/>
              <a:t>(Song: </a:t>
            </a:r>
            <a:r>
              <a:rPr lang="en"/>
              <a:t>May my life be sacrificed)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ab81cc446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ab81cc44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 rainbow breaking up</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b07a08704d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b07a08704d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b07a08704d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b07a08704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Hamster or </a:t>
            </a:r>
            <a:r>
              <a:rPr lang="en"/>
              <a:t>Guinea</a:t>
            </a:r>
            <a:r>
              <a:rPr lang="en"/>
              <a:t> pig/Lion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b07a08704d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b07a08704d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Penguin/Killer Whale (Orca)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a35b762b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a35b762b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When you were in Grade 1 you learned the different virtues.  Now in Grade 2 you are learning how to put the virtues into action. </a:t>
            </a:r>
            <a:endParaRPr/>
          </a:p>
          <a:p>
            <a:pPr indent="0" lvl="0" marL="0" rtl="0" algn="l">
              <a:spcBef>
                <a:spcPts val="0"/>
              </a:spcBef>
              <a:spcAft>
                <a:spcPts val="0"/>
              </a:spcAft>
              <a:buNone/>
            </a:pPr>
            <a:r>
              <a:rPr lang="en"/>
              <a:t>Ask children who can read this slide? Do you think if we know why we should pray, we will want to pray more often?</a:t>
            </a:r>
            <a:endParaRPr/>
          </a:p>
          <a:p>
            <a:pPr indent="0" lvl="0" marL="0" rtl="0" algn="l">
              <a:spcBef>
                <a:spcPts val="0"/>
              </a:spcBef>
              <a:spcAft>
                <a:spcPts val="0"/>
              </a:spcAft>
              <a:buNone/>
            </a:pPr>
            <a:r>
              <a:rPr lang="en"/>
              <a:t>Intro </a:t>
            </a:r>
            <a:r>
              <a:rPr lang="en">
                <a:solidFill>
                  <a:schemeClr val="dk1"/>
                </a:solidFill>
              </a:rPr>
              <a:t>To seek His bounty and blessings, to immerse ourselves in the ocean of </a:t>
            </a:r>
            <a:r>
              <a:rPr lang="en" u="sng">
                <a:solidFill>
                  <a:schemeClr val="dk1"/>
                </a:solidFill>
              </a:rPr>
              <a:t>communion</a:t>
            </a:r>
            <a:r>
              <a:rPr lang="en">
                <a:solidFill>
                  <a:schemeClr val="dk1"/>
                </a:solidFill>
              </a:rPr>
              <a:t>, </a:t>
            </a:r>
            <a:r>
              <a:rPr lang="en" u="sng">
                <a:solidFill>
                  <a:schemeClr val="dk1"/>
                </a:solidFill>
              </a:rPr>
              <a:t>entreaty</a:t>
            </a:r>
            <a:r>
              <a:rPr lang="en">
                <a:solidFill>
                  <a:schemeClr val="dk1"/>
                </a:solidFill>
              </a:rPr>
              <a:t> and </a:t>
            </a:r>
            <a:r>
              <a:rPr lang="en" u="sng">
                <a:solidFill>
                  <a:schemeClr val="dk1"/>
                </a:solidFill>
              </a:rPr>
              <a:t>supplication</a:t>
            </a:r>
            <a:r>
              <a:rPr lang="en">
                <a:solidFill>
                  <a:schemeClr val="dk1"/>
                </a:solidFill>
              </a:rPr>
              <a:t>.”  </a:t>
            </a:r>
            <a:endParaRPr>
              <a:solidFill>
                <a:schemeClr val="dk1"/>
              </a:solidFill>
            </a:endParaRPr>
          </a:p>
          <a:p>
            <a:pPr indent="0" lvl="0" marL="0" rtl="0" algn="l">
              <a:spcBef>
                <a:spcPts val="0"/>
              </a:spcBef>
              <a:spcAft>
                <a:spcPts val="0"/>
              </a:spcAft>
              <a:buNone/>
            </a:pPr>
            <a:r>
              <a:rPr lang="en">
                <a:solidFill>
                  <a:schemeClr val="dk1"/>
                </a:solidFill>
              </a:rPr>
              <a:t>We talked about the meaning of the words communion and supplication? Have children repeat new words a couple of times.</a:t>
            </a:r>
            <a:endParaRPr>
              <a:solidFill>
                <a:schemeClr val="dk1"/>
              </a:solidFill>
            </a:endParaRPr>
          </a:p>
          <a:p>
            <a:pPr indent="0" lvl="0" marL="0" rtl="0" algn="l">
              <a:spcBef>
                <a:spcPts val="0"/>
              </a:spcBef>
              <a:spcAft>
                <a:spcPts val="0"/>
              </a:spcAft>
              <a:buNone/>
            </a:pPr>
            <a:r>
              <a:rPr lang="en">
                <a:solidFill>
                  <a:schemeClr val="dk1"/>
                </a:solidFill>
              </a:rPr>
              <a:t>Define entreaty (pleading, begging)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b07a08704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b07a08704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Elephant/Butterfly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b07a08704d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b07a08704d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Duck/Horse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b07a08704d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b07a08704d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a:t>
            </a:r>
            <a:r>
              <a:rPr lang="en"/>
              <a:t>Squirrel/Wolf</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b07a08704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b07a08704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Cat/Owl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aedee3a6e6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aedee3a6e6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Maia--- we are off for winter break and we will see you January 6th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a85ad0f13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a85ad0f13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b3722546e9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b3722546e9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Alternate activity since repeating lesson. (Diedre--- Child Praying in Bed Tutorial. We can pray in many different ways…) Girls will want to change hair so looks like a girl.</a:t>
            </a:r>
            <a:endParaRPr/>
          </a:p>
          <a:p>
            <a:pPr indent="0" lvl="0" marL="0" rtl="0" algn="l">
              <a:spcBef>
                <a:spcPts val="0"/>
              </a:spcBef>
              <a:spcAft>
                <a:spcPts val="0"/>
              </a:spcAft>
              <a:buClr>
                <a:schemeClr val="dk1"/>
              </a:buClr>
              <a:buSzPts val="1100"/>
              <a:buFont typeface="Arial"/>
              <a:buNone/>
            </a:pPr>
            <a:r>
              <a:rPr lang="en" sz="1400">
                <a:solidFill>
                  <a:schemeClr val="dk1"/>
                </a:solidFill>
              </a:rPr>
              <a:t>Play Song by Elika Mahonny about the power of God </a:t>
            </a:r>
            <a:r>
              <a:rPr lang="en" sz="1300">
                <a:solidFill>
                  <a:srgbClr val="141310"/>
                </a:solidFill>
                <a:highlight>
                  <a:srgbClr val="FFFF00"/>
                </a:highlight>
              </a:rPr>
              <a:t>With a look He granteth a hundred thousand hopes)</a:t>
            </a:r>
            <a:endParaRPr sz="600">
              <a:solidFill>
                <a:schemeClr val="dk1"/>
              </a:solidFill>
            </a:endParaRPr>
          </a:p>
          <a:p>
            <a:pPr indent="0" lvl="0" marL="0" rtl="0" algn="l">
              <a:spcBef>
                <a:spcPts val="0"/>
              </a:spcBef>
              <a:spcAft>
                <a:spcPts val="0"/>
              </a:spcAft>
              <a:buNone/>
            </a:pPr>
            <a:r>
              <a:t/>
            </a:r>
            <a:endParaRPr sz="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addf14f6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addf14f6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 Raise your hand if you remembered to say prayers last night. (Maybe you wanted to thank God for all His blessings that you received yesterday, maybe you wanted to pray for your parents, for all the people who are sick) Raise your hand if you remembered to say your prayers this morning when you woke up? If we were meeting in person we would paint rocks to help us remember to say prayers first thing when we wake up and when we go to bed. (Place rock under pillow, on floor next to bed) In the Muslim Faith, they stop and pray 5 times a day; everything comes to a stop when they hear the call to prayer broadcast from the loudspeakers. No one can forget when they hear the call.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adcadbdd3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adcadbdd3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Who can read this slide?  Let’s slowly all read it together.</a:t>
            </a:r>
            <a:endParaRPr/>
          </a:p>
          <a:p>
            <a:pPr indent="0" lvl="0" marL="0" rtl="0" algn="l">
              <a:spcBef>
                <a:spcPts val="0"/>
              </a:spcBef>
              <a:spcAft>
                <a:spcPts val="0"/>
              </a:spcAft>
              <a:buNone/>
            </a:pPr>
            <a:r>
              <a:rPr lang="en"/>
              <a:t>Plants need water to grow, our souls need prayer to grow.</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adcadbdd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adcadbdd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Read quote. Do you long for your birthday to get here sooner?....Do you long to have more time with your friends? </a:t>
            </a:r>
            <a:endParaRPr/>
          </a:p>
          <a:p>
            <a:pPr indent="0" lvl="0" marL="0" rtl="0" algn="l">
              <a:spcBef>
                <a:spcPts val="0"/>
              </a:spcBef>
              <a:spcAft>
                <a:spcPts val="0"/>
              </a:spcAft>
              <a:buNone/>
            </a:pPr>
            <a:r>
              <a:rPr lang="en"/>
              <a:t>God is your most Great Friend and we long to turn our hearts to Him and tell Him how much we love Him.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aedee3a6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aedee3a6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Noura-- </a:t>
            </a:r>
            <a:r>
              <a:rPr lang="en" sz="1400">
                <a:solidFill>
                  <a:schemeClr val="dk1"/>
                </a:solidFill>
              </a:rPr>
              <a:t>Occasionally we pray for something that is in agreement with Divine wisdom, then God will bestow it upon us. Like if we ask to become more generous, more loving...But occasionally we unknowingly ask for things that will harm us, (maybe like too much candy or screen time) and God, in His infinite wisdom, does not grant our wish.  No matter how much we may desire somethings, we are confident that He will do what is best for us.  Why do we pray “May God’s will be done”?</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a3592a01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a3592a01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Noura--Read.  We have the healing prayers but even just thinking of God is a healing medicine to our souls. “Remembrance of Thee is my remedy.”</a:t>
            </a:r>
            <a:endParaRPr/>
          </a:p>
          <a:p>
            <a:pPr indent="0" lvl="0" marL="0" rtl="0" algn="l">
              <a:spcBef>
                <a:spcPts val="0"/>
              </a:spcBef>
              <a:spcAft>
                <a:spcPts val="0"/>
              </a:spcAft>
              <a:buNone/>
            </a:pPr>
            <a:r>
              <a:rPr lang="en"/>
              <a:t>What other benefits does prayer have according to this quote? The answer is in the second line. Can you find it?   (It brings light to our hearts)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adcadbdd3c_3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adcadbdd3c_3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Noura--This is a quote from ‘Abdu’l-Baha and He says an incredible thing about the power of God!  (Read only hi-light and ask How much is 100,000? )</a:t>
            </a:r>
            <a:endParaRPr/>
          </a:p>
          <a:p>
            <a:pPr indent="0" lvl="0" marL="0" rtl="0" algn="l">
              <a:spcBef>
                <a:spcPts val="0"/>
              </a:spcBef>
              <a:spcAft>
                <a:spcPts val="0"/>
              </a:spcAft>
              <a:buNone/>
            </a:pPr>
            <a:r>
              <a:rPr lang="en"/>
              <a:t>Is there anything in the world more powerful than prayer?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adc615c56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adc615c5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Here is another reason we pray. Read slide. How many of you pray for your parents each day?  The Bab tells us if we do, just the process of doing so, blesses us thousands of times more than it blesses our parents.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hyperlink" Target="https://www.youtube.com/watch?v=OYL20BXslQc" TargetMode="External"/><Relationship Id="rId5" Type="http://schemas.openxmlformats.org/officeDocument/2006/relationships/hyperlink" Target="https://www.youtube.com/watch?v=zWlTaSxOt0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7.jpg"/><Relationship Id="rId4" Type="http://schemas.openxmlformats.org/officeDocument/2006/relationships/hyperlink" Target="https://www.youtube.com/watch?v=449ivdKkHwY"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4.png"/><Relationship Id="rId4" Type="http://schemas.openxmlformats.org/officeDocument/2006/relationships/hyperlink" Target="https://www.youtube.com/watch?v=4rH-s6-ZHIg" TargetMode="External"/><Relationship Id="rId5" Type="http://schemas.openxmlformats.org/officeDocument/2006/relationships/hyperlink" Target="https://music.elikamahony.com/track/a-hundred-thousand-hopes-feat-fiona-doomun-rouhani"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33.png"/><Relationship Id="rId6"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500+ Animated gif ideas in 2020 | animated gif, gif, cute gif" id="54" name="Google Shape;54;p13"/>
          <p:cNvPicPr preferRelativeResize="0"/>
          <p:nvPr/>
        </p:nvPicPr>
        <p:blipFill rotWithShape="1">
          <a:blip r:embed="rId3">
            <a:alphaModFix/>
          </a:blip>
          <a:srcRect b="7535" l="950" r="0" t="0"/>
          <a:stretch/>
        </p:blipFill>
        <p:spPr>
          <a:xfrm>
            <a:off x="1562225" y="0"/>
            <a:ext cx="6078000" cy="4314025"/>
          </a:xfrm>
          <a:prstGeom prst="rect">
            <a:avLst/>
          </a:prstGeom>
          <a:noFill/>
          <a:ln>
            <a:noFill/>
          </a:ln>
        </p:spPr>
      </p:pic>
      <p:sp>
        <p:nvSpPr>
          <p:cNvPr id="55" name="Google Shape;55;p13"/>
          <p:cNvSpPr txBox="1"/>
          <p:nvPr/>
        </p:nvSpPr>
        <p:spPr>
          <a:xfrm>
            <a:off x="2651475" y="4400025"/>
            <a:ext cx="4342800" cy="4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1562225" y="4550500"/>
            <a:ext cx="6077996" cy="4729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1155CC"/>
                </a:solidFill>
                <a:latin typeface="Arial"/>
              </a:rPr>
              <a:t>WELCOME  BACK</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07" name="Shape 107"/>
        <p:cNvGrpSpPr/>
        <p:nvPr/>
      </p:nvGrpSpPr>
      <p:grpSpPr>
        <a:xfrm>
          <a:off x="0" y="0"/>
          <a:ext cx="0" cy="0"/>
          <a:chOff x="0" y="0"/>
          <a:chExt cx="0" cy="0"/>
        </a:xfrm>
      </p:grpSpPr>
      <p:sp>
        <p:nvSpPr>
          <p:cNvPr id="108" name="Google Shape;108;p22"/>
          <p:cNvSpPr/>
          <p:nvPr/>
        </p:nvSpPr>
        <p:spPr>
          <a:xfrm>
            <a:off x="476288" y="4220999"/>
            <a:ext cx="8191423" cy="744701"/>
          </a:xfrm>
          <a:prstGeom prst="rect">
            <a:avLst/>
          </a:prstGeom>
        </p:spPr>
        <p:txBody>
          <a:bodyPr>
            <a:prstTxWarp prst="textPlain"/>
          </a:bodyPr>
          <a:lstStyle/>
          <a:p>
            <a:pPr lvl="0" algn="ctr"/>
            <a:r>
              <a:rPr b="0" i="0">
                <a:ln>
                  <a:noFill/>
                </a:ln>
                <a:solidFill>
                  <a:srgbClr val="783F04"/>
                </a:solidFill>
                <a:latin typeface="Arial"/>
              </a:rPr>
              <a:t>Moovement  Activity</a:t>
            </a:r>
          </a:p>
        </p:txBody>
      </p:sp>
      <p:pic>
        <p:nvPicPr>
          <p:cNvPr id="109" name="Google Shape;109;p22"/>
          <p:cNvPicPr preferRelativeResize="0"/>
          <p:nvPr/>
        </p:nvPicPr>
        <p:blipFill rotWithShape="1">
          <a:blip r:embed="rId3">
            <a:alphaModFix/>
          </a:blip>
          <a:srcRect b="13934" l="50753" r="0" t="0"/>
          <a:stretch/>
        </p:blipFill>
        <p:spPr>
          <a:xfrm>
            <a:off x="2398475" y="180000"/>
            <a:ext cx="4347049" cy="3924601"/>
          </a:xfrm>
          <a:prstGeom prst="rect">
            <a:avLst/>
          </a:prstGeom>
          <a:noFill/>
          <a:ln>
            <a:noFill/>
          </a:ln>
        </p:spPr>
      </p:pic>
      <p:sp>
        <p:nvSpPr>
          <p:cNvPr id="110" name="Google Shape;110;p22"/>
          <p:cNvSpPr txBox="1"/>
          <p:nvPr/>
        </p:nvSpPr>
        <p:spPr>
          <a:xfrm>
            <a:off x="0" y="0"/>
            <a:ext cx="2205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accent5"/>
                </a:solidFill>
                <a:hlinkClick r:id="rId4">
                  <a:extLst>
                    <a:ext uri="{A12FA001-AC4F-418D-AE19-62706E023703}">
                      <ahyp:hlinkClr val="tx"/>
                    </a:ext>
                  </a:extLst>
                </a:hlinkClick>
              </a:rPr>
              <a:t>https://www.youtube.com/watch?v=OYL20BXslQc</a:t>
            </a:r>
            <a:r>
              <a:rPr lang="en" sz="1100">
                <a:solidFill>
                  <a:schemeClr val="dk1"/>
                </a:solidFill>
              </a:rPr>
              <a:t> </a:t>
            </a:r>
            <a:endParaRPr sz="1100"/>
          </a:p>
        </p:txBody>
      </p:sp>
      <p:sp>
        <p:nvSpPr>
          <p:cNvPr id="111" name="Google Shape;111;p22"/>
          <p:cNvSpPr txBox="1"/>
          <p:nvPr/>
        </p:nvSpPr>
        <p:spPr>
          <a:xfrm>
            <a:off x="7080150" y="157650"/>
            <a:ext cx="1992300" cy="6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accent5"/>
                </a:solidFill>
                <a:hlinkClick r:id="rId5">
                  <a:extLst>
                    <a:ext uri="{A12FA001-AC4F-418D-AE19-62706E023703}">
                      <ahyp:hlinkClr val="tx"/>
                    </a:ext>
                  </a:extLst>
                </a:hlinkClick>
              </a:rPr>
              <a:t>https://www.youtube.com/watch?v=zWlTaSxOt0s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23"/>
          <p:cNvSpPr/>
          <p:nvPr/>
        </p:nvSpPr>
        <p:spPr>
          <a:xfrm>
            <a:off x="476425" y="135000"/>
            <a:ext cx="8191142" cy="5130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STORY  TIME</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20" name="Shape 120"/>
        <p:cNvGrpSpPr/>
        <p:nvPr/>
      </p:nvGrpSpPr>
      <p:grpSpPr>
        <a:xfrm>
          <a:off x="0" y="0"/>
          <a:ext cx="0" cy="0"/>
          <a:chOff x="0" y="0"/>
          <a:chExt cx="0" cy="0"/>
        </a:xfrm>
      </p:grpSpPr>
      <p:sp>
        <p:nvSpPr>
          <p:cNvPr id="121" name="Google Shape;121;p24"/>
          <p:cNvSpPr txBox="1"/>
          <p:nvPr/>
        </p:nvSpPr>
        <p:spPr>
          <a:xfrm>
            <a:off x="726550" y="505050"/>
            <a:ext cx="6734100" cy="20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24"/>
          <p:cNvPicPr preferRelativeResize="0"/>
          <p:nvPr/>
        </p:nvPicPr>
        <p:blipFill rotWithShape="1">
          <a:blip r:embed="rId3">
            <a:alphaModFix/>
          </a:blip>
          <a:srcRect b="0" l="6900" r="9759" t="0"/>
          <a:stretch/>
        </p:blipFill>
        <p:spPr>
          <a:xfrm>
            <a:off x="345750" y="797575"/>
            <a:ext cx="4073250" cy="3309825"/>
          </a:xfrm>
          <a:prstGeom prst="rect">
            <a:avLst/>
          </a:prstGeom>
          <a:noFill/>
          <a:ln>
            <a:noFill/>
          </a:ln>
        </p:spPr>
      </p:pic>
      <p:pic>
        <p:nvPicPr>
          <p:cNvPr id="123" name="Google Shape;123;p24"/>
          <p:cNvPicPr preferRelativeResize="0"/>
          <p:nvPr/>
        </p:nvPicPr>
        <p:blipFill>
          <a:blip r:embed="rId4">
            <a:alphaModFix/>
          </a:blip>
          <a:stretch>
            <a:fillRect/>
          </a:stretch>
        </p:blipFill>
        <p:spPr>
          <a:xfrm>
            <a:off x="4773750" y="797587"/>
            <a:ext cx="4073250" cy="3309825"/>
          </a:xfrm>
          <a:prstGeom prst="rect">
            <a:avLst/>
          </a:prstGeom>
          <a:noFill/>
          <a:ln>
            <a:noFill/>
          </a:ln>
        </p:spPr>
      </p:pic>
      <p:sp>
        <p:nvSpPr>
          <p:cNvPr id="124" name="Google Shape;124;p24"/>
          <p:cNvSpPr txBox="1"/>
          <p:nvPr/>
        </p:nvSpPr>
        <p:spPr>
          <a:xfrm>
            <a:off x="1224000" y="4347000"/>
            <a:ext cx="3195000" cy="5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t>Lua  Getsinger</a:t>
            </a:r>
            <a:endParaRPr/>
          </a:p>
        </p:txBody>
      </p:sp>
      <p:sp>
        <p:nvSpPr>
          <p:cNvPr id="125" name="Google Shape;125;p24"/>
          <p:cNvSpPr txBox="1"/>
          <p:nvPr/>
        </p:nvSpPr>
        <p:spPr>
          <a:xfrm>
            <a:off x="6210000" y="4347000"/>
            <a:ext cx="22590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‘Abdu’l-Baha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5"/>
          <p:cNvPicPr preferRelativeResize="0"/>
          <p:nvPr/>
        </p:nvPicPr>
        <p:blipFill>
          <a:blip r:embed="rId3">
            <a:alphaModFix/>
          </a:blip>
          <a:stretch>
            <a:fillRect/>
          </a:stretch>
        </p:blipFill>
        <p:spPr>
          <a:xfrm>
            <a:off x="1346200" y="304800"/>
            <a:ext cx="6451601" cy="4838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34" name="Shape 134"/>
        <p:cNvGrpSpPr/>
        <p:nvPr/>
      </p:nvGrpSpPr>
      <p:grpSpPr>
        <a:xfrm>
          <a:off x="0" y="0"/>
          <a:ext cx="0" cy="0"/>
          <a:chOff x="0" y="0"/>
          <a:chExt cx="0" cy="0"/>
        </a:xfrm>
      </p:grpSpPr>
      <p:pic>
        <p:nvPicPr>
          <p:cNvPr id="135" name="Google Shape;135;p26"/>
          <p:cNvPicPr preferRelativeResize="0"/>
          <p:nvPr/>
        </p:nvPicPr>
        <p:blipFill>
          <a:blip r:embed="rId3">
            <a:alphaModFix/>
          </a:blip>
          <a:stretch>
            <a:fillRect/>
          </a:stretch>
        </p:blipFill>
        <p:spPr>
          <a:xfrm>
            <a:off x="2757487" y="152400"/>
            <a:ext cx="3629026" cy="4838702"/>
          </a:xfrm>
          <a:prstGeom prst="rect">
            <a:avLst/>
          </a:prstGeom>
          <a:noFill/>
          <a:ln>
            <a:noFill/>
          </a:ln>
        </p:spPr>
      </p:pic>
      <p:sp>
        <p:nvSpPr>
          <p:cNvPr id="136" name="Google Shape;136;p26"/>
          <p:cNvSpPr/>
          <p:nvPr/>
        </p:nvSpPr>
        <p:spPr>
          <a:xfrm>
            <a:off x="1474100" y="709450"/>
            <a:ext cx="372600" cy="322500"/>
          </a:xfrm>
          <a:prstGeom prst="smileyFace">
            <a:avLst>
              <a:gd fmla="val 4653" name="adj"/>
            </a:avLst>
          </a:prstGeom>
          <a:solidFill>
            <a:srgbClr val="9FC5E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6"/>
          <p:cNvSpPr/>
          <p:nvPr/>
        </p:nvSpPr>
        <p:spPr>
          <a:xfrm>
            <a:off x="558950" y="1433788"/>
            <a:ext cx="394200" cy="358200"/>
          </a:xfrm>
          <a:prstGeom prst="smileyFace">
            <a:avLst>
              <a:gd fmla="val 4653" name="adj"/>
            </a:avLst>
          </a:prstGeom>
          <a:solidFill>
            <a:srgbClr val="6A515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6"/>
          <p:cNvSpPr/>
          <p:nvPr/>
        </p:nvSpPr>
        <p:spPr>
          <a:xfrm>
            <a:off x="644950" y="2608563"/>
            <a:ext cx="401400" cy="358200"/>
          </a:xfrm>
          <a:prstGeom prst="smileyFace">
            <a:avLst>
              <a:gd fmla="val 4653" name="adj"/>
            </a:avLst>
          </a:prstGeom>
          <a:solidFill>
            <a:srgbClr val="FFF2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6"/>
          <p:cNvSpPr/>
          <p:nvPr/>
        </p:nvSpPr>
        <p:spPr>
          <a:xfrm>
            <a:off x="1691200" y="3088600"/>
            <a:ext cx="372600" cy="358200"/>
          </a:xfrm>
          <a:prstGeom prst="smileyFace">
            <a:avLst>
              <a:gd fmla="val 4653" name="adj"/>
            </a:avLst>
          </a:prstGeom>
          <a:solidFill>
            <a:srgbClr val="CCCC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6"/>
          <p:cNvSpPr/>
          <p:nvPr/>
        </p:nvSpPr>
        <p:spPr>
          <a:xfrm>
            <a:off x="413650" y="3890775"/>
            <a:ext cx="573300" cy="516000"/>
          </a:xfrm>
          <a:prstGeom prst="heart">
            <a:avLst/>
          </a:prstGeom>
          <a:solidFill>
            <a:srgbClr val="EA9999"/>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6"/>
          <p:cNvSpPr/>
          <p:nvPr/>
        </p:nvSpPr>
        <p:spPr>
          <a:xfrm>
            <a:off x="1848875" y="2035175"/>
            <a:ext cx="594900" cy="536700"/>
          </a:xfrm>
          <a:prstGeom prst="heart">
            <a:avLst/>
          </a:prstGeom>
          <a:solidFill>
            <a:srgbClr val="EA9999"/>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6"/>
          <p:cNvSpPr/>
          <p:nvPr/>
        </p:nvSpPr>
        <p:spPr>
          <a:xfrm>
            <a:off x="6922500" y="494450"/>
            <a:ext cx="372600" cy="358200"/>
          </a:xfrm>
          <a:prstGeom prst="smileyFace">
            <a:avLst>
              <a:gd fmla="val 4653" name="adj"/>
            </a:avLst>
          </a:prstGeom>
          <a:solidFill>
            <a:srgbClr val="8E7C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6"/>
          <p:cNvSpPr/>
          <p:nvPr/>
        </p:nvSpPr>
        <p:spPr>
          <a:xfrm>
            <a:off x="7896200" y="1189600"/>
            <a:ext cx="372600" cy="322500"/>
          </a:xfrm>
          <a:prstGeom prst="smileyFace">
            <a:avLst>
              <a:gd fmla="val 4653" name="adj"/>
            </a:avLst>
          </a:prstGeom>
          <a:solidFill>
            <a:srgbClr val="D5A6B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6"/>
          <p:cNvSpPr/>
          <p:nvPr/>
        </p:nvSpPr>
        <p:spPr>
          <a:xfrm>
            <a:off x="8260100" y="145049"/>
            <a:ext cx="599100" cy="530100"/>
          </a:xfrm>
          <a:prstGeom prst="heart">
            <a:avLst/>
          </a:prstGeom>
          <a:solidFill>
            <a:srgbClr val="EA9999"/>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6"/>
          <p:cNvSpPr/>
          <p:nvPr/>
        </p:nvSpPr>
        <p:spPr>
          <a:xfrm>
            <a:off x="179150" y="107500"/>
            <a:ext cx="577500" cy="509700"/>
          </a:xfrm>
          <a:prstGeom prst="heart">
            <a:avLst/>
          </a:prstGeom>
          <a:solidFill>
            <a:srgbClr val="EA9999"/>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6"/>
          <p:cNvSpPr/>
          <p:nvPr/>
        </p:nvSpPr>
        <p:spPr>
          <a:xfrm>
            <a:off x="8257925" y="2730400"/>
            <a:ext cx="372600" cy="358200"/>
          </a:xfrm>
          <a:prstGeom prst="smileyFace">
            <a:avLst>
              <a:gd fmla="val 4653" name="adj"/>
            </a:avLst>
          </a:prstGeom>
          <a:solidFill>
            <a:srgbClr val="D9EAD3"/>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6"/>
          <p:cNvSpPr/>
          <p:nvPr/>
        </p:nvSpPr>
        <p:spPr>
          <a:xfrm>
            <a:off x="6964600" y="2098863"/>
            <a:ext cx="577500" cy="509700"/>
          </a:xfrm>
          <a:prstGeom prst="heart">
            <a:avLst/>
          </a:prstGeom>
          <a:solidFill>
            <a:srgbClr val="EA9999"/>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6"/>
          <p:cNvSpPr/>
          <p:nvPr/>
        </p:nvSpPr>
        <p:spPr>
          <a:xfrm>
            <a:off x="7056250" y="3538975"/>
            <a:ext cx="394200" cy="358200"/>
          </a:xfrm>
          <a:prstGeom prst="smileyFace">
            <a:avLst>
              <a:gd fmla="val 4653" name="adj"/>
            </a:avLst>
          </a:prstGeom>
          <a:solidFill>
            <a:srgbClr val="6A515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6"/>
          <p:cNvSpPr/>
          <p:nvPr/>
        </p:nvSpPr>
        <p:spPr>
          <a:xfrm>
            <a:off x="8270900" y="3928950"/>
            <a:ext cx="577500" cy="509700"/>
          </a:xfrm>
          <a:prstGeom prst="heart">
            <a:avLst/>
          </a:prstGeom>
          <a:solidFill>
            <a:srgbClr val="EA9999"/>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53" name="Shape 153"/>
        <p:cNvGrpSpPr/>
        <p:nvPr/>
      </p:nvGrpSpPr>
      <p:grpSpPr>
        <a:xfrm>
          <a:off x="0" y="0"/>
          <a:ext cx="0" cy="0"/>
          <a:chOff x="0" y="0"/>
          <a:chExt cx="0" cy="0"/>
        </a:xfrm>
      </p:grpSpPr>
      <p:sp>
        <p:nvSpPr>
          <p:cNvPr id="154" name="Google Shape;154;p27"/>
          <p:cNvSpPr txBox="1"/>
          <p:nvPr/>
        </p:nvSpPr>
        <p:spPr>
          <a:xfrm>
            <a:off x="2898888" y="4536625"/>
            <a:ext cx="36978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3600"/>
              <a:t> </a:t>
            </a:r>
            <a:r>
              <a:rPr i="1" lang="en" sz="3600"/>
              <a:t>ART  ACTIVITY</a:t>
            </a:r>
            <a:endParaRPr i="1" sz="3600"/>
          </a:p>
        </p:txBody>
      </p:sp>
      <p:pic>
        <p:nvPicPr>
          <p:cNvPr id="155" name="Google Shape;155;p27"/>
          <p:cNvPicPr preferRelativeResize="0"/>
          <p:nvPr/>
        </p:nvPicPr>
        <p:blipFill>
          <a:blip r:embed="rId3">
            <a:alphaModFix/>
          </a:blip>
          <a:stretch>
            <a:fillRect/>
          </a:stretch>
        </p:blipFill>
        <p:spPr>
          <a:xfrm>
            <a:off x="2234962" y="152400"/>
            <a:ext cx="5025651" cy="4260025"/>
          </a:xfrm>
          <a:prstGeom prst="rect">
            <a:avLst/>
          </a:prstGeom>
          <a:noFill/>
          <a:ln>
            <a:noFill/>
          </a:ln>
        </p:spPr>
      </p:pic>
      <p:sp>
        <p:nvSpPr>
          <p:cNvPr id="156" name="Google Shape;156;p27"/>
          <p:cNvSpPr/>
          <p:nvPr/>
        </p:nvSpPr>
        <p:spPr>
          <a:xfrm rot="-1265946">
            <a:off x="2499297" y="185545"/>
            <a:ext cx="1963430" cy="1834456"/>
          </a:xfrm>
          <a:prstGeom prst="sun">
            <a:avLst>
              <a:gd fmla="val 25000" name="adj"/>
            </a:avLst>
          </a:prstGeom>
          <a:solidFill>
            <a:srgbClr val="FFF2CC"/>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0" name="Shape 160"/>
        <p:cNvGrpSpPr/>
        <p:nvPr/>
      </p:nvGrpSpPr>
      <p:grpSpPr>
        <a:xfrm>
          <a:off x="0" y="0"/>
          <a:ext cx="0" cy="0"/>
          <a:chOff x="0" y="0"/>
          <a:chExt cx="0" cy="0"/>
        </a:xfrm>
      </p:grpSpPr>
      <p:sp>
        <p:nvSpPr>
          <p:cNvPr id="161" name="Google Shape;161;p28"/>
          <p:cNvSpPr txBox="1"/>
          <p:nvPr/>
        </p:nvSpPr>
        <p:spPr>
          <a:xfrm>
            <a:off x="336800" y="257975"/>
            <a:ext cx="4887300" cy="11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28"/>
          <p:cNvPicPr preferRelativeResize="0"/>
          <p:nvPr/>
        </p:nvPicPr>
        <p:blipFill>
          <a:blip r:embed="rId3">
            <a:alphaModFix/>
          </a:blip>
          <a:stretch>
            <a:fillRect/>
          </a:stretch>
        </p:blipFill>
        <p:spPr>
          <a:xfrm>
            <a:off x="1426062" y="128975"/>
            <a:ext cx="6291875" cy="4536175"/>
          </a:xfrm>
          <a:prstGeom prst="rect">
            <a:avLst/>
          </a:prstGeom>
          <a:noFill/>
          <a:ln>
            <a:noFill/>
          </a:ln>
        </p:spPr>
      </p:pic>
      <p:sp>
        <p:nvSpPr>
          <p:cNvPr id="163" name="Google Shape;163;p28"/>
          <p:cNvSpPr/>
          <p:nvPr/>
        </p:nvSpPr>
        <p:spPr>
          <a:xfrm>
            <a:off x="1834525" y="4758325"/>
            <a:ext cx="5675600" cy="385176"/>
          </a:xfrm>
          <a:prstGeom prst="rect">
            <a:avLst/>
          </a:prstGeom>
        </p:spPr>
        <p:txBody>
          <a:bodyPr>
            <a:prstTxWarp prst="textPlain"/>
          </a:bodyPr>
          <a:lstStyle/>
          <a:p>
            <a:pPr lvl="0" algn="ctr"/>
            <a:r>
              <a:rPr b="0" i="0">
                <a:ln>
                  <a:noFill/>
                </a:ln>
                <a:solidFill>
                  <a:srgbClr val="FF00FF"/>
                </a:solidFill>
                <a:latin typeface="Arial"/>
              </a:rPr>
              <a:t>Art  Show</a:t>
            </a:r>
          </a:p>
        </p:txBody>
      </p:sp>
      <p:sp>
        <p:nvSpPr>
          <p:cNvPr id="164" name="Google Shape;164;p28"/>
          <p:cNvSpPr txBox="1"/>
          <p:nvPr/>
        </p:nvSpPr>
        <p:spPr>
          <a:xfrm>
            <a:off x="2508150" y="2335446"/>
            <a:ext cx="4127700" cy="4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sp>
        <p:nvSpPr>
          <p:cNvPr id="169" name="Google Shape;169;p29"/>
          <p:cNvSpPr/>
          <p:nvPr/>
        </p:nvSpPr>
        <p:spPr>
          <a:xfrm>
            <a:off x="476175" y="296500"/>
            <a:ext cx="8191654" cy="5060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WHY  WE   PRAY</a:t>
            </a:r>
          </a:p>
        </p:txBody>
      </p:sp>
      <p:sp>
        <p:nvSpPr>
          <p:cNvPr id="170" name="Google Shape;170;p29"/>
          <p:cNvSpPr/>
          <p:nvPr/>
        </p:nvSpPr>
        <p:spPr>
          <a:xfrm>
            <a:off x="476190" y="4127679"/>
            <a:ext cx="8191620" cy="6521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We long to tell God how much we love Him</a:t>
            </a:r>
          </a:p>
        </p:txBody>
      </p:sp>
      <p:sp>
        <p:nvSpPr>
          <p:cNvPr id="171" name="Google Shape;171;p29"/>
          <p:cNvSpPr/>
          <p:nvPr/>
        </p:nvSpPr>
        <p:spPr>
          <a:xfrm>
            <a:off x="1418900" y="1325750"/>
            <a:ext cx="471000" cy="351000"/>
          </a:xfrm>
          <a:prstGeom prst="hear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9"/>
          <p:cNvSpPr/>
          <p:nvPr/>
        </p:nvSpPr>
        <p:spPr>
          <a:xfrm>
            <a:off x="683000" y="3004525"/>
            <a:ext cx="474600" cy="346500"/>
          </a:xfrm>
          <a:prstGeom prst="hear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9"/>
          <p:cNvSpPr/>
          <p:nvPr/>
        </p:nvSpPr>
        <p:spPr>
          <a:xfrm>
            <a:off x="6859900" y="1427975"/>
            <a:ext cx="526200" cy="342300"/>
          </a:xfrm>
          <a:prstGeom prst="hear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9"/>
          <p:cNvSpPr/>
          <p:nvPr/>
        </p:nvSpPr>
        <p:spPr>
          <a:xfrm>
            <a:off x="7807725" y="2884625"/>
            <a:ext cx="381000" cy="338100"/>
          </a:xfrm>
          <a:prstGeom prst="hear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9"/>
          <p:cNvSpPr/>
          <p:nvPr/>
        </p:nvSpPr>
        <p:spPr>
          <a:xfrm>
            <a:off x="3464750" y="1713050"/>
            <a:ext cx="266400" cy="195000"/>
          </a:xfrm>
          <a:prstGeom prst="hear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9"/>
          <p:cNvSpPr/>
          <p:nvPr/>
        </p:nvSpPr>
        <p:spPr>
          <a:xfrm>
            <a:off x="5301525" y="3212600"/>
            <a:ext cx="266400" cy="195000"/>
          </a:xfrm>
          <a:prstGeom prst="hear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9"/>
          <p:cNvSpPr/>
          <p:nvPr/>
        </p:nvSpPr>
        <p:spPr>
          <a:xfrm>
            <a:off x="3984850" y="3628225"/>
            <a:ext cx="266400" cy="195000"/>
          </a:xfrm>
          <a:prstGeom prst="hear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9"/>
          <p:cNvSpPr/>
          <p:nvPr/>
        </p:nvSpPr>
        <p:spPr>
          <a:xfrm>
            <a:off x="5205000" y="1713050"/>
            <a:ext cx="266400" cy="195000"/>
          </a:xfrm>
          <a:prstGeom prst="hear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9"/>
          <p:cNvSpPr/>
          <p:nvPr/>
        </p:nvSpPr>
        <p:spPr>
          <a:xfrm>
            <a:off x="3196400" y="2957063"/>
            <a:ext cx="266400" cy="195000"/>
          </a:xfrm>
          <a:prstGeom prst="hear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3" name="Shape 183"/>
        <p:cNvGrpSpPr/>
        <p:nvPr/>
      </p:nvGrpSpPr>
      <p:grpSpPr>
        <a:xfrm>
          <a:off x="0" y="0"/>
          <a:ext cx="0" cy="0"/>
          <a:chOff x="0" y="0"/>
          <a:chExt cx="0" cy="0"/>
        </a:xfrm>
      </p:grpSpPr>
      <p:pic>
        <p:nvPicPr>
          <p:cNvPr descr="Sparkle Plants GIF" id="184" name="Google Shape;184;p30"/>
          <p:cNvPicPr preferRelativeResize="0"/>
          <p:nvPr/>
        </p:nvPicPr>
        <p:blipFill>
          <a:blip r:embed="rId3">
            <a:alphaModFix/>
          </a:blip>
          <a:stretch>
            <a:fillRect/>
          </a:stretch>
        </p:blipFill>
        <p:spPr>
          <a:xfrm>
            <a:off x="2622175" y="0"/>
            <a:ext cx="3807750" cy="5143500"/>
          </a:xfrm>
          <a:prstGeom prst="rect">
            <a:avLst/>
          </a:prstGeom>
          <a:noFill/>
          <a:ln>
            <a:noFill/>
          </a:ln>
        </p:spPr>
      </p:pic>
      <p:sp>
        <p:nvSpPr>
          <p:cNvPr id="185" name="Google Shape;185;p30"/>
          <p:cNvSpPr/>
          <p:nvPr/>
        </p:nvSpPr>
        <p:spPr>
          <a:xfrm>
            <a:off x="476363" y="2571738"/>
            <a:ext cx="8191265" cy="52954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Prayer  Brings  Life  to  Our  Soul</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descr="Rain Raining GIF by Living Stills - Find &amp; Share on GIPHY" id="190" name="Google Shape;190;p31"/>
          <p:cNvPicPr preferRelativeResize="0"/>
          <p:nvPr/>
        </p:nvPicPr>
        <p:blipFill>
          <a:blip r:embed="rId3">
            <a:alphaModFix/>
          </a:blip>
          <a:stretch>
            <a:fillRect/>
          </a:stretch>
        </p:blipFill>
        <p:spPr>
          <a:xfrm>
            <a:off x="-61500" y="0"/>
            <a:ext cx="9330575" cy="5252775"/>
          </a:xfrm>
          <a:prstGeom prst="rect">
            <a:avLst/>
          </a:prstGeom>
          <a:noFill/>
          <a:ln>
            <a:noFill/>
          </a:ln>
        </p:spPr>
      </p:pic>
      <p:sp>
        <p:nvSpPr>
          <p:cNvPr id="191" name="Google Shape;191;p31"/>
          <p:cNvSpPr/>
          <p:nvPr/>
        </p:nvSpPr>
        <p:spPr>
          <a:xfrm>
            <a:off x="476213" y="145876"/>
            <a:ext cx="8191569" cy="4320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To seek God's bounties and blessings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2043000" y="1283550"/>
            <a:ext cx="5058000" cy="108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FFFF"/>
                </a:solidFill>
                <a:latin typeface="Playfair Display"/>
                <a:ea typeface="Playfair Display"/>
                <a:cs typeface="Playfair Display"/>
                <a:sym typeface="Playfair Display"/>
              </a:rPr>
              <a:t>OPENING PRAYERS</a:t>
            </a:r>
            <a:endParaRPr sz="4000">
              <a:solidFill>
                <a:srgbClr val="FFFFFF"/>
              </a:solidFill>
              <a:latin typeface="Playfair Display"/>
              <a:ea typeface="Playfair Display"/>
              <a:cs typeface="Playfair Display"/>
              <a:sym typeface="Playfair Display"/>
            </a:endParaRPr>
          </a:p>
        </p:txBody>
      </p:sp>
      <p:sp>
        <p:nvSpPr>
          <p:cNvPr id="62" name="Google Shape;62;p14"/>
          <p:cNvSpPr txBox="1"/>
          <p:nvPr/>
        </p:nvSpPr>
        <p:spPr>
          <a:xfrm>
            <a:off x="0" y="0"/>
            <a:ext cx="38955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4"/>
              </a:rPr>
              <a:t>https://www.youtube.com/watch?v=449ivdKkHwY</a:t>
            </a:r>
            <a:endParaRPr sz="1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2"/>
          <p:cNvPicPr preferRelativeResize="0"/>
          <p:nvPr/>
        </p:nvPicPr>
        <p:blipFill>
          <a:blip r:embed="rId3">
            <a:alphaModFix/>
          </a:blip>
          <a:stretch>
            <a:fillRect/>
          </a:stretch>
        </p:blipFill>
        <p:spPr>
          <a:xfrm>
            <a:off x="4009388" y="272325"/>
            <a:ext cx="4464626" cy="4464626"/>
          </a:xfrm>
          <a:prstGeom prst="rect">
            <a:avLst/>
          </a:prstGeom>
          <a:noFill/>
          <a:ln>
            <a:noFill/>
          </a:ln>
        </p:spPr>
      </p:pic>
      <p:pic>
        <p:nvPicPr>
          <p:cNvPr id="197" name="Google Shape;197;p32"/>
          <p:cNvPicPr preferRelativeResize="0"/>
          <p:nvPr/>
        </p:nvPicPr>
        <p:blipFill rotWithShape="1">
          <a:blip r:embed="rId4">
            <a:alphaModFix/>
          </a:blip>
          <a:srcRect b="37760" l="0" r="0" t="0"/>
          <a:stretch/>
        </p:blipFill>
        <p:spPr>
          <a:xfrm>
            <a:off x="152400" y="152400"/>
            <a:ext cx="3101024" cy="1930050"/>
          </a:xfrm>
          <a:prstGeom prst="rect">
            <a:avLst/>
          </a:prstGeom>
          <a:noFill/>
          <a:ln>
            <a:noFill/>
          </a:ln>
        </p:spPr>
      </p:pic>
      <p:sp>
        <p:nvSpPr>
          <p:cNvPr id="198" name="Google Shape;198;p32"/>
          <p:cNvSpPr/>
          <p:nvPr/>
        </p:nvSpPr>
        <p:spPr>
          <a:xfrm>
            <a:off x="152400" y="2832550"/>
            <a:ext cx="3595509" cy="43887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351C75"/>
                </a:solidFill>
                <a:latin typeface="Arial"/>
              </a:rPr>
              <a:t>Turn Our Troubles</a:t>
            </a:r>
          </a:p>
        </p:txBody>
      </p:sp>
      <p:sp>
        <p:nvSpPr>
          <p:cNvPr id="199" name="Google Shape;199;p32"/>
          <p:cNvSpPr/>
          <p:nvPr/>
        </p:nvSpPr>
        <p:spPr>
          <a:xfrm>
            <a:off x="774063" y="3775175"/>
            <a:ext cx="2352179" cy="32385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351C75"/>
                </a:solidFill>
                <a:latin typeface="Arial"/>
              </a:rPr>
              <a:t>Into Ease</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3"/>
          <p:cNvPicPr preferRelativeResize="0"/>
          <p:nvPr/>
        </p:nvPicPr>
        <p:blipFill rotWithShape="1">
          <a:blip r:embed="rId3">
            <a:alphaModFix/>
          </a:blip>
          <a:srcRect b="12640" l="0" r="0" t="0"/>
          <a:stretch/>
        </p:blipFill>
        <p:spPr>
          <a:xfrm>
            <a:off x="0" y="-775462"/>
            <a:ext cx="9086674" cy="59533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4"/>
          <p:cNvPicPr preferRelativeResize="0"/>
          <p:nvPr/>
        </p:nvPicPr>
        <p:blipFill>
          <a:blip r:embed="rId3">
            <a:alphaModFix/>
          </a:blip>
          <a:stretch>
            <a:fillRect/>
          </a:stretch>
        </p:blipFill>
        <p:spPr>
          <a:xfrm>
            <a:off x="0" y="0"/>
            <a:ext cx="9144001" cy="5143500"/>
          </a:xfrm>
          <a:prstGeom prst="rect">
            <a:avLst/>
          </a:prstGeom>
          <a:noFill/>
          <a:ln>
            <a:noFill/>
          </a:ln>
        </p:spPr>
      </p:pic>
      <p:sp>
        <p:nvSpPr>
          <p:cNvPr id="210" name="Google Shape;210;p34"/>
          <p:cNvSpPr/>
          <p:nvPr/>
        </p:nvSpPr>
        <p:spPr>
          <a:xfrm>
            <a:off x="277202" y="60702"/>
            <a:ext cx="8589596" cy="562774"/>
          </a:xfrm>
          <a:prstGeom prst="rect">
            <a:avLst/>
          </a:prstGeom>
        </p:spPr>
        <p:txBody>
          <a:bodyPr>
            <a:prstTxWarp prst="textPlain"/>
          </a:bodyPr>
          <a:lstStyle/>
          <a:p>
            <a:pPr lvl="0" algn="ctr"/>
            <a:r>
              <a:rPr b="0" i="0">
                <a:ln>
                  <a:noFill/>
                </a:ln>
                <a:solidFill>
                  <a:srgbClr val="674EA7"/>
                </a:solidFill>
                <a:latin typeface="Arial"/>
              </a:rPr>
              <a:t>To bring us joy and to bring happiness to others</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5"/>
          <p:cNvPicPr preferRelativeResize="0"/>
          <p:nvPr/>
        </p:nvPicPr>
        <p:blipFill>
          <a:blip r:embed="rId3">
            <a:alphaModFix/>
          </a:blip>
          <a:stretch>
            <a:fillRect/>
          </a:stretch>
        </p:blipFill>
        <p:spPr>
          <a:xfrm>
            <a:off x="0" y="0"/>
            <a:ext cx="9144000" cy="5143499"/>
          </a:xfrm>
          <a:prstGeom prst="rect">
            <a:avLst/>
          </a:prstGeom>
          <a:noFill/>
          <a:ln>
            <a:noFill/>
          </a:ln>
        </p:spPr>
      </p:pic>
      <p:sp>
        <p:nvSpPr>
          <p:cNvPr id="216" name="Google Shape;216;p35"/>
          <p:cNvSpPr/>
          <p:nvPr/>
        </p:nvSpPr>
        <p:spPr>
          <a:xfrm>
            <a:off x="230875" y="202301"/>
            <a:ext cx="8682229" cy="4320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Prayer is a Healing Medicine to our Soul</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0" name="Shape 220"/>
        <p:cNvGrpSpPr/>
        <p:nvPr/>
      </p:nvGrpSpPr>
      <p:grpSpPr>
        <a:xfrm>
          <a:off x="0" y="0"/>
          <a:ext cx="0" cy="0"/>
          <a:chOff x="0" y="0"/>
          <a:chExt cx="0" cy="0"/>
        </a:xfrm>
      </p:grpSpPr>
      <p:pic>
        <p:nvPicPr>
          <p:cNvPr id="221" name="Google Shape;221;p36"/>
          <p:cNvPicPr preferRelativeResize="0"/>
          <p:nvPr/>
        </p:nvPicPr>
        <p:blipFill>
          <a:blip r:embed="rId3">
            <a:alphaModFix/>
          </a:blip>
          <a:stretch>
            <a:fillRect/>
          </a:stretch>
        </p:blipFill>
        <p:spPr>
          <a:xfrm>
            <a:off x="1798200" y="367275"/>
            <a:ext cx="5943600" cy="4552950"/>
          </a:xfrm>
          <a:prstGeom prst="rect">
            <a:avLst/>
          </a:prstGeom>
          <a:noFill/>
          <a:ln>
            <a:noFill/>
          </a:ln>
        </p:spPr>
      </p:pic>
      <p:sp>
        <p:nvSpPr>
          <p:cNvPr id="222" name="Google Shape;222;p36"/>
          <p:cNvSpPr/>
          <p:nvPr/>
        </p:nvSpPr>
        <p:spPr>
          <a:xfrm>
            <a:off x="450000" y="945150"/>
            <a:ext cx="3662998" cy="7558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May Thy Will</a:t>
            </a:r>
          </a:p>
        </p:txBody>
      </p:sp>
      <p:sp>
        <p:nvSpPr>
          <p:cNvPr id="223" name="Google Shape;223;p36"/>
          <p:cNvSpPr/>
          <p:nvPr/>
        </p:nvSpPr>
        <p:spPr>
          <a:xfrm>
            <a:off x="909000" y="1908150"/>
            <a:ext cx="2682000" cy="49485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Be Done</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9" name="Google Shape;229;p37"/>
          <p:cNvSpPr txBox="1"/>
          <p:nvPr/>
        </p:nvSpPr>
        <p:spPr>
          <a:xfrm>
            <a:off x="1938150" y="3942525"/>
            <a:ext cx="5267700" cy="42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741B47"/>
              </a:solidFill>
              <a:latin typeface="Cambria"/>
              <a:ea typeface="Cambria"/>
              <a:cs typeface="Cambria"/>
              <a:sym typeface="Cambria"/>
            </a:endParaRPr>
          </a:p>
        </p:txBody>
      </p:sp>
      <p:sp>
        <p:nvSpPr>
          <p:cNvPr id="230" name="Google Shape;230;p37"/>
          <p:cNvSpPr/>
          <p:nvPr/>
        </p:nvSpPr>
        <p:spPr>
          <a:xfrm>
            <a:off x="786850" y="3818275"/>
            <a:ext cx="7545458" cy="459700"/>
          </a:xfrm>
          <a:prstGeom prst="rect">
            <a:avLst/>
          </a:prstGeom>
        </p:spPr>
        <p:txBody>
          <a:bodyPr>
            <a:prstTxWarp prst="textPlain"/>
          </a:bodyPr>
          <a:lstStyle/>
          <a:p>
            <a:pPr lvl="0" algn="ctr"/>
            <a:r>
              <a:rPr b="0" i="0">
                <a:ln>
                  <a:noFill/>
                </a:ln>
                <a:solidFill>
                  <a:srgbClr val="CCCCCC"/>
                </a:solidFill>
                <a:latin typeface="Arial"/>
              </a:rPr>
              <a:t>Closing  Prayers</a:t>
            </a:r>
          </a:p>
        </p:txBody>
      </p:sp>
      <p:sp>
        <p:nvSpPr>
          <p:cNvPr id="231" name="Google Shape;231;p37"/>
          <p:cNvSpPr txBox="1"/>
          <p:nvPr/>
        </p:nvSpPr>
        <p:spPr>
          <a:xfrm>
            <a:off x="-54000" y="0"/>
            <a:ext cx="44892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235" name="Shape 235"/>
        <p:cNvGrpSpPr/>
        <p:nvPr/>
      </p:nvGrpSpPr>
      <p:grpSpPr>
        <a:xfrm>
          <a:off x="0" y="0"/>
          <a:ext cx="0" cy="0"/>
          <a:chOff x="0" y="0"/>
          <a:chExt cx="0" cy="0"/>
        </a:xfrm>
      </p:grpSpPr>
      <p:pic>
        <p:nvPicPr>
          <p:cNvPr id="236" name="Google Shape;236;p38"/>
          <p:cNvPicPr preferRelativeResize="0"/>
          <p:nvPr/>
        </p:nvPicPr>
        <p:blipFill rotWithShape="1">
          <a:blip r:embed="rId3">
            <a:alphaModFix/>
          </a:blip>
          <a:srcRect b="8438" l="0" r="0" t="28637"/>
          <a:stretch/>
        </p:blipFill>
        <p:spPr>
          <a:xfrm>
            <a:off x="1783050" y="0"/>
            <a:ext cx="5410050" cy="51435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FF"/>
        </a:solidFill>
      </p:bgPr>
    </p:bg>
    <p:spTree>
      <p:nvGrpSpPr>
        <p:cNvPr id="240" name="Shape 240"/>
        <p:cNvGrpSpPr/>
        <p:nvPr/>
      </p:nvGrpSpPr>
      <p:grpSpPr>
        <a:xfrm>
          <a:off x="0" y="0"/>
          <a:ext cx="0" cy="0"/>
          <a:chOff x="0" y="0"/>
          <a:chExt cx="0" cy="0"/>
        </a:xfrm>
      </p:grpSpPr>
      <p:sp>
        <p:nvSpPr>
          <p:cNvPr id="241" name="Google Shape;241;p39"/>
          <p:cNvSpPr/>
          <p:nvPr/>
        </p:nvSpPr>
        <p:spPr>
          <a:xfrm>
            <a:off x="107500" y="-150500"/>
            <a:ext cx="8957682" cy="5353128"/>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9"/>
          <p:cNvSpPr/>
          <p:nvPr/>
        </p:nvSpPr>
        <p:spPr>
          <a:xfrm>
            <a:off x="1798700" y="1934850"/>
            <a:ext cx="5130960" cy="1117925"/>
          </a:xfrm>
          <a:prstGeom prst="rect">
            <a:avLst/>
          </a:prstGeom>
        </p:spPr>
        <p:txBody>
          <a:bodyPr>
            <a:prstTxWarp prst="textPlain"/>
          </a:bodyPr>
          <a:lstStyle/>
          <a:p>
            <a:pPr lvl="0" algn="ctr"/>
            <a:r>
              <a:rPr b="0" i="0">
                <a:ln cap="flat" cmpd="sng" w="9525">
                  <a:solidFill>
                    <a:srgbClr val="0B5394"/>
                  </a:solidFill>
                  <a:prstDash val="solid"/>
                  <a:round/>
                  <a:headEnd len="sm" w="sm" type="none"/>
                  <a:tailEnd len="sm" w="sm" type="none"/>
                </a:ln>
                <a:solidFill>
                  <a:srgbClr val="00FFFF"/>
                </a:solidFill>
                <a:latin typeface="Arial"/>
              </a:rPr>
              <a:t>EXTRA  GAME  TIME</a:t>
            </a:r>
          </a:p>
        </p:txBody>
      </p:sp>
      <p:sp>
        <p:nvSpPr>
          <p:cNvPr id="243" name="Google Shape;243;p39"/>
          <p:cNvSpPr txBox="1"/>
          <p:nvPr/>
        </p:nvSpPr>
        <p:spPr>
          <a:xfrm>
            <a:off x="2536925" y="3052775"/>
            <a:ext cx="42924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0FFFF"/>
                </a:solidFill>
              </a:rPr>
              <a:t>A  THIRD level challenge</a:t>
            </a:r>
            <a:endParaRPr b="1" sz="2200">
              <a:solidFill>
                <a:srgbClr val="00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247" name="Shape 247"/>
        <p:cNvGrpSpPr/>
        <p:nvPr/>
      </p:nvGrpSpPr>
      <p:grpSpPr>
        <a:xfrm>
          <a:off x="0" y="0"/>
          <a:ext cx="0" cy="0"/>
          <a:chOff x="0" y="0"/>
          <a:chExt cx="0" cy="0"/>
        </a:xfrm>
      </p:grpSpPr>
      <p:pic>
        <p:nvPicPr>
          <p:cNvPr id="248" name="Google Shape;248;p40"/>
          <p:cNvPicPr preferRelativeResize="0"/>
          <p:nvPr/>
        </p:nvPicPr>
        <p:blipFill rotWithShape="1">
          <a:blip r:embed="rId3">
            <a:alphaModFix/>
          </a:blip>
          <a:srcRect b="0" l="50164" r="0" t="0"/>
          <a:stretch/>
        </p:blipFill>
        <p:spPr>
          <a:xfrm>
            <a:off x="2134057" y="0"/>
            <a:ext cx="4875885"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52" name="Shape 252"/>
        <p:cNvGrpSpPr/>
        <p:nvPr/>
      </p:nvGrpSpPr>
      <p:grpSpPr>
        <a:xfrm>
          <a:off x="0" y="0"/>
          <a:ext cx="0" cy="0"/>
          <a:chOff x="0" y="0"/>
          <a:chExt cx="0" cy="0"/>
        </a:xfrm>
      </p:grpSpPr>
      <p:pic>
        <p:nvPicPr>
          <p:cNvPr id="253" name="Google Shape;253;p41"/>
          <p:cNvPicPr preferRelativeResize="0"/>
          <p:nvPr/>
        </p:nvPicPr>
        <p:blipFill rotWithShape="1">
          <a:blip r:embed="rId3">
            <a:alphaModFix/>
          </a:blip>
          <a:srcRect b="0" l="0" r="50910" t="0"/>
          <a:stretch/>
        </p:blipFill>
        <p:spPr>
          <a:xfrm>
            <a:off x="1807775" y="0"/>
            <a:ext cx="4802802"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5"/>
          <p:cNvPicPr preferRelativeResize="0"/>
          <p:nvPr/>
        </p:nvPicPr>
        <p:blipFill rotWithShape="1">
          <a:blip r:embed="rId3">
            <a:alphaModFix/>
          </a:blip>
          <a:srcRect b="13126" l="0" r="0" t="0"/>
          <a:stretch/>
        </p:blipFill>
        <p:spPr>
          <a:xfrm>
            <a:off x="0" y="0"/>
            <a:ext cx="9144000" cy="5143500"/>
          </a:xfrm>
          <a:prstGeom prst="rect">
            <a:avLst/>
          </a:prstGeom>
          <a:noFill/>
          <a:ln>
            <a:noFill/>
          </a:ln>
        </p:spPr>
      </p:pic>
      <p:sp>
        <p:nvSpPr>
          <p:cNvPr id="68" name="Google Shape;68;p15"/>
          <p:cNvSpPr/>
          <p:nvPr/>
        </p:nvSpPr>
        <p:spPr>
          <a:xfrm>
            <a:off x="440250" y="233448"/>
            <a:ext cx="8191110" cy="6395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2CC"/>
                </a:solidFill>
                <a:latin typeface="Arial"/>
              </a:rPr>
              <a:t>Why  Do  We  Pray</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257" name="Shape 257"/>
        <p:cNvGrpSpPr/>
        <p:nvPr/>
      </p:nvGrpSpPr>
      <p:grpSpPr>
        <a:xfrm>
          <a:off x="0" y="0"/>
          <a:ext cx="0" cy="0"/>
          <a:chOff x="0" y="0"/>
          <a:chExt cx="0" cy="0"/>
        </a:xfrm>
      </p:grpSpPr>
      <p:pic>
        <p:nvPicPr>
          <p:cNvPr id="258" name="Google Shape;258;p42"/>
          <p:cNvPicPr preferRelativeResize="0"/>
          <p:nvPr/>
        </p:nvPicPr>
        <p:blipFill rotWithShape="1">
          <a:blip r:embed="rId3">
            <a:alphaModFix/>
          </a:blip>
          <a:srcRect b="5960" l="6794" r="51675" t="14351"/>
          <a:stretch/>
        </p:blipFill>
        <p:spPr>
          <a:xfrm>
            <a:off x="2085350" y="0"/>
            <a:ext cx="5098548"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4E13"/>
        </a:solidFill>
      </p:bgPr>
    </p:bg>
    <p:spTree>
      <p:nvGrpSpPr>
        <p:cNvPr id="262" name="Shape 262"/>
        <p:cNvGrpSpPr/>
        <p:nvPr/>
      </p:nvGrpSpPr>
      <p:grpSpPr>
        <a:xfrm>
          <a:off x="0" y="0"/>
          <a:ext cx="0" cy="0"/>
          <a:chOff x="0" y="0"/>
          <a:chExt cx="0" cy="0"/>
        </a:xfrm>
      </p:grpSpPr>
      <p:pic>
        <p:nvPicPr>
          <p:cNvPr id="263" name="Google Shape;263;p43"/>
          <p:cNvPicPr preferRelativeResize="0"/>
          <p:nvPr/>
        </p:nvPicPr>
        <p:blipFill>
          <a:blip r:embed="rId3">
            <a:alphaModFix/>
          </a:blip>
          <a:stretch>
            <a:fillRect/>
          </a:stretch>
        </p:blipFill>
        <p:spPr>
          <a:xfrm>
            <a:off x="1685950" y="0"/>
            <a:ext cx="51435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267" name="Shape 267"/>
        <p:cNvGrpSpPr/>
        <p:nvPr/>
      </p:nvGrpSpPr>
      <p:grpSpPr>
        <a:xfrm>
          <a:off x="0" y="0"/>
          <a:ext cx="0" cy="0"/>
          <a:chOff x="0" y="0"/>
          <a:chExt cx="0" cy="0"/>
        </a:xfrm>
      </p:grpSpPr>
      <p:pic>
        <p:nvPicPr>
          <p:cNvPr id="268" name="Google Shape;268;p44"/>
          <p:cNvPicPr preferRelativeResize="0"/>
          <p:nvPr/>
        </p:nvPicPr>
        <p:blipFill>
          <a:blip r:embed="rId3">
            <a:alphaModFix/>
          </a:blip>
          <a:stretch>
            <a:fillRect/>
          </a:stretch>
        </p:blipFill>
        <p:spPr>
          <a:xfrm>
            <a:off x="1084025" y="0"/>
            <a:ext cx="6858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9138"/>
        </a:solidFill>
      </p:bgPr>
    </p:bg>
    <p:spTree>
      <p:nvGrpSpPr>
        <p:cNvPr id="272" name="Shape 272"/>
        <p:cNvGrpSpPr/>
        <p:nvPr/>
      </p:nvGrpSpPr>
      <p:grpSpPr>
        <a:xfrm>
          <a:off x="0" y="0"/>
          <a:ext cx="0" cy="0"/>
          <a:chOff x="0" y="0"/>
          <a:chExt cx="0" cy="0"/>
        </a:xfrm>
      </p:grpSpPr>
      <p:pic>
        <p:nvPicPr>
          <p:cNvPr id="273" name="Google Shape;273;p45"/>
          <p:cNvPicPr preferRelativeResize="0"/>
          <p:nvPr/>
        </p:nvPicPr>
        <p:blipFill rotWithShape="1">
          <a:blip r:embed="rId3">
            <a:alphaModFix/>
          </a:blip>
          <a:srcRect b="0" l="0" r="50157" t="0"/>
          <a:stretch/>
        </p:blipFill>
        <p:spPr>
          <a:xfrm>
            <a:off x="2862870" y="0"/>
            <a:ext cx="3418261"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6"/>
          <p:cNvPicPr preferRelativeResize="0"/>
          <p:nvPr/>
        </p:nvPicPr>
        <p:blipFill>
          <a:blip r:embed="rId3">
            <a:alphaModFix/>
          </a:blip>
          <a:stretch>
            <a:fillRect/>
          </a:stretch>
        </p:blipFill>
        <p:spPr>
          <a:xfrm>
            <a:off x="0" y="0"/>
            <a:ext cx="9290100" cy="5182150"/>
          </a:xfrm>
          <a:prstGeom prst="rect">
            <a:avLst/>
          </a:prstGeom>
          <a:noFill/>
          <a:ln>
            <a:noFill/>
          </a:ln>
        </p:spPr>
      </p:pic>
      <p:sp>
        <p:nvSpPr>
          <p:cNvPr id="279" name="Google Shape;279;p46"/>
          <p:cNvSpPr/>
          <p:nvPr/>
        </p:nvSpPr>
        <p:spPr>
          <a:xfrm rot="-1428448">
            <a:off x="326627" y="2775902"/>
            <a:ext cx="3119599" cy="532826"/>
          </a:xfrm>
          <a:prstGeom prst="rect">
            <a:avLst/>
          </a:prstGeom>
        </p:spPr>
        <p:txBody>
          <a:bodyPr>
            <a:prstTxWarp prst="textPlain"/>
          </a:bodyPr>
          <a:lstStyle/>
          <a:p>
            <a:pPr lvl="0" algn="ctr"/>
            <a:r>
              <a:rPr b="0" i="0">
                <a:ln cap="flat" cmpd="sng" w="9525">
                  <a:solidFill>
                    <a:srgbClr val="FFFF00"/>
                  </a:solidFill>
                  <a:prstDash val="solid"/>
                  <a:round/>
                  <a:headEnd len="sm" w="sm" type="none"/>
                  <a:tailEnd len="sm" w="sm" type="none"/>
                </a:ln>
                <a:solidFill>
                  <a:srgbClr val="B4A7D6"/>
                </a:solidFill>
                <a:latin typeface="Arial"/>
              </a:rPr>
              <a:t>THANK</a:t>
            </a:r>
          </a:p>
        </p:txBody>
      </p:sp>
      <p:sp>
        <p:nvSpPr>
          <p:cNvPr id="280" name="Google Shape;280;p46"/>
          <p:cNvSpPr/>
          <p:nvPr/>
        </p:nvSpPr>
        <p:spPr>
          <a:xfrm rot="-1378973">
            <a:off x="1736000" y="3526276"/>
            <a:ext cx="1753171" cy="478552"/>
          </a:xfrm>
          <a:prstGeom prst="rect">
            <a:avLst/>
          </a:prstGeom>
        </p:spPr>
        <p:txBody>
          <a:bodyPr>
            <a:prstTxWarp prst="textPlain"/>
          </a:bodyPr>
          <a:lstStyle/>
          <a:p>
            <a:pPr lvl="0" algn="ctr"/>
            <a:r>
              <a:rPr b="0" i="0">
                <a:ln cap="flat" cmpd="sng" w="9525">
                  <a:solidFill>
                    <a:srgbClr val="FFFF00"/>
                  </a:solidFill>
                  <a:prstDash val="solid"/>
                  <a:round/>
                  <a:headEnd len="sm" w="sm" type="none"/>
                  <a:tailEnd len="sm" w="sm" type="none"/>
                </a:ln>
                <a:solidFill>
                  <a:srgbClr val="B4A7D6"/>
                </a:solidFill>
                <a:latin typeface="Arial"/>
              </a:rPr>
              <a:t>YOU</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7"/>
          <p:cNvSpPr txBox="1"/>
          <p:nvPr/>
        </p:nvSpPr>
        <p:spPr>
          <a:xfrm>
            <a:off x="623450" y="587625"/>
            <a:ext cx="6019500" cy="22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If find need to redirect: </a:t>
            </a:r>
            <a:endParaRPr/>
          </a:p>
          <a:p>
            <a:pPr indent="0" lvl="0" marL="0" rtl="0" algn="l">
              <a:spcBef>
                <a:spcPts val="0"/>
              </a:spcBef>
              <a:spcAft>
                <a:spcPts val="0"/>
              </a:spcAft>
              <a:buNone/>
            </a:pPr>
            <a:r>
              <a:rPr lang="en"/>
              <a:t>Remind children of God’s infinite love for them.</a:t>
            </a:r>
            <a:endParaRPr/>
          </a:p>
          <a:p>
            <a:pPr indent="0" lvl="0" marL="0" rtl="0" algn="l">
              <a:spcBef>
                <a:spcPts val="0"/>
              </a:spcBef>
              <a:spcAft>
                <a:spcPts val="0"/>
              </a:spcAft>
              <a:buNone/>
            </a:pPr>
            <a:r>
              <a:rPr lang="en"/>
              <a:t>“We allow God’s love to reach us more easily when….”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289" name="Shape 289"/>
        <p:cNvGrpSpPr/>
        <p:nvPr/>
      </p:nvGrpSpPr>
      <p:grpSpPr>
        <a:xfrm>
          <a:off x="0" y="0"/>
          <a:ext cx="0" cy="0"/>
          <a:chOff x="0" y="0"/>
          <a:chExt cx="0" cy="0"/>
        </a:xfrm>
      </p:grpSpPr>
      <p:pic>
        <p:nvPicPr>
          <p:cNvPr id="290" name="Google Shape;290;p48"/>
          <p:cNvPicPr preferRelativeResize="0"/>
          <p:nvPr/>
        </p:nvPicPr>
        <p:blipFill rotWithShape="1">
          <a:blip r:embed="rId3">
            <a:alphaModFix/>
          </a:blip>
          <a:srcRect b="36707" l="9546" r="76532" t="19379"/>
          <a:stretch/>
        </p:blipFill>
        <p:spPr>
          <a:xfrm>
            <a:off x="2397076" y="0"/>
            <a:ext cx="4349848" cy="5143500"/>
          </a:xfrm>
          <a:prstGeom prst="rect">
            <a:avLst/>
          </a:prstGeom>
          <a:noFill/>
          <a:ln>
            <a:noFill/>
          </a:ln>
        </p:spPr>
      </p:pic>
      <p:sp>
        <p:nvSpPr>
          <p:cNvPr id="291" name="Google Shape;291;p48"/>
          <p:cNvSpPr txBox="1"/>
          <p:nvPr/>
        </p:nvSpPr>
        <p:spPr>
          <a:xfrm>
            <a:off x="0" y="0"/>
            <a:ext cx="18705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4"/>
              </a:rPr>
              <a:t>https://www.youtube.com/watch?v=4rH-s6-ZHIg</a:t>
            </a:r>
            <a:endParaRPr sz="1100"/>
          </a:p>
          <a:p>
            <a:pPr indent="0" lvl="0" marL="0" rtl="0" algn="l">
              <a:spcBef>
                <a:spcPts val="0"/>
              </a:spcBef>
              <a:spcAft>
                <a:spcPts val="0"/>
              </a:spcAft>
              <a:buNone/>
            </a:pPr>
            <a:r>
              <a:t/>
            </a:r>
            <a:endParaRPr/>
          </a:p>
        </p:txBody>
      </p:sp>
      <p:sp>
        <p:nvSpPr>
          <p:cNvPr id="292" name="Google Shape;292;p48"/>
          <p:cNvSpPr/>
          <p:nvPr/>
        </p:nvSpPr>
        <p:spPr>
          <a:xfrm rot="-1265946">
            <a:off x="1447522" y="-14305"/>
            <a:ext cx="1963430" cy="1834456"/>
          </a:xfrm>
          <a:prstGeom prst="sun">
            <a:avLst>
              <a:gd fmla="val 25000" name="adj"/>
            </a:avLst>
          </a:prstGeom>
          <a:solidFill>
            <a:srgbClr val="FFF2CC"/>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8"/>
          <p:cNvSpPr txBox="1"/>
          <p:nvPr/>
        </p:nvSpPr>
        <p:spPr>
          <a:xfrm>
            <a:off x="2723100" y="4564825"/>
            <a:ext cx="36978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3600"/>
              <a:t> ART  ACTIVITY</a:t>
            </a:r>
            <a:endParaRPr i="1" sz="3600"/>
          </a:p>
        </p:txBody>
      </p:sp>
      <p:sp>
        <p:nvSpPr>
          <p:cNvPr id="294" name="Google Shape;294;p48"/>
          <p:cNvSpPr txBox="1"/>
          <p:nvPr/>
        </p:nvSpPr>
        <p:spPr>
          <a:xfrm>
            <a:off x="125350" y="3858150"/>
            <a:ext cx="2109600" cy="9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https://music.elikamahony.com/track/a-hundred-thousand-hopes-feat-fiona-doomun-rouhani</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49"/>
          <p:cNvPicPr preferRelativeResize="0"/>
          <p:nvPr/>
        </p:nvPicPr>
        <p:blipFill rotWithShape="1">
          <a:blip r:embed="rId3">
            <a:alphaModFix/>
          </a:blip>
          <a:srcRect b="3642" l="0" r="0" t="0"/>
          <a:stretch/>
        </p:blipFill>
        <p:spPr>
          <a:xfrm>
            <a:off x="4508400" y="2625925"/>
            <a:ext cx="4291474" cy="2351075"/>
          </a:xfrm>
          <a:prstGeom prst="rect">
            <a:avLst/>
          </a:prstGeom>
          <a:noFill/>
          <a:ln>
            <a:noFill/>
          </a:ln>
        </p:spPr>
      </p:pic>
      <p:pic>
        <p:nvPicPr>
          <p:cNvPr id="300" name="Google Shape;300;p49"/>
          <p:cNvPicPr preferRelativeResize="0"/>
          <p:nvPr/>
        </p:nvPicPr>
        <p:blipFill>
          <a:blip r:embed="rId4">
            <a:alphaModFix/>
          </a:blip>
          <a:stretch>
            <a:fillRect/>
          </a:stretch>
        </p:blipFill>
        <p:spPr>
          <a:xfrm>
            <a:off x="152400" y="152400"/>
            <a:ext cx="4356000" cy="2450250"/>
          </a:xfrm>
          <a:prstGeom prst="rect">
            <a:avLst/>
          </a:prstGeom>
          <a:noFill/>
          <a:ln>
            <a:noFill/>
          </a:ln>
        </p:spPr>
      </p:pic>
      <p:pic>
        <p:nvPicPr>
          <p:cNvPr id="301" name="Google Shape;301;p49"/>
          <p:cNvPicPr preferRelativeResize="0"/>
          <p:nvPr/>
        </p:nvPicPr>
        <p:blipFill rotWithShape="1">
          <a:blip r:embed="rId5">
            <a:alphaModFix/>
          </a:blip>
          <a:srcRect b="11669" l="8692" r="8758" t="11051"/>
          <a:stretch/>
        </p:blipFill>
        <p:spPr>
          <a:xfrm>
            <a:off x="1008000" y="2988000"/>
            <a:ext cx="2483999" cy="1727999"/>
          </a:xfrm>
          <a:prstGeom prst="rect">
            <a:avLst/>
          </a:prstGeom>
          <a:noFill/>
          <a:ln>
            <a:noFill/>
          </a:ln>
        </p:spPr>
      </p:pic>
      <p:pic>
        <p:nvPicPr>
          <p:cNvPr id="302" name="Google Shape;302;p49"/>
          <p:cNvPicPr preferRelativeResize="0"/>
          <p:nvPr/>
        </p:nvPicPr>
        <p:blipFill rotWithShape="1">
          <a:blip r:embed="rId6">
            <a:alphaModFix/>
          </a:blip>
          <a:srcRect b="2986" l="14124" r="4653" t="8116"/>
          <a:stretch/>
        </p:blipFill>
        <p:spPr>
          <a:xfrm>
            <a:off x="5652000" y="314400"/>
            <a:ext cx="2187000" cy="172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2" name="Shape 72"/>
        <p:cNvGrpSpPr/>
        <p:nvPr/>
      </p:nvGrpSpPr>
      <p:grpSpPr>
        <a:xfrm>
          <a:off x="0" y="0"/>
          <a:ext cx="0" cy="0"/>
          <a:chOff x="0" y="0"/>
          <a:chExt cx="0" cy="0"/>
        </a:xfrm>
      </p:grpSpPr>
      <p:pic>
        <p:nvPicPr>
          <p:cNvPr descr="Sparkle Plants GIF" id="73" name="Google Shape;73;p16"/>
          <p:cNvPicPr preferRelativeResize="0"/>
          <p:nvPr/>
        </p:nvPicPr>
        <p:blipFill>
          <a:blip r:embed="rId3">
            <a:alphaModFix/>
          </a:blip>
          <a:stretch>
            <a:fillRect/>
          </a:stretch>
        </p:blipFill>
        <p:spPr>
          <a:xfrm>
            <a:off x="2622175" y="0"/>
            <a:ext cx="3807750" cy="5143500"/>
          </a:xfrm>
          <a:prstGeom prst="rect">
            <a:avLst/>
          </a:prstGeom>
          <a:noFill/>
          <a:ln>
            <a:noFill/>
          </a:ln>
        </p:spPr>
      </p:pic>
      <p:sp>
        <p:nvSpPr>
          <p:cNvPr id="74" name="Google Shape;74;p16"/>
          <p:cNvSpPr/>
          <p:nvPr/>
        </p:nvSpPr>
        <p:spPr>
          <a:xfrm>
            <a:off x="476363" y="2571738"/>
            <a:ext cx="8191265" cy="52954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Prayer  Brings  Life  to  Our  Soul</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0" y="0"/>
            <a:ext cx="9279000" cy="5143500"/>
          </a:xfrm>
          <a:prstGeom prst="rect">
            <a:avLst/>
          </a:prstGeom>
          <a:noFill/>
          <a:ln>
            <a:noFill/>
          </a:ln>
        </p:spPr>
      </p:pic>
      <p:sp>
        <p:nvSpPr>
          <p:cNvPr id="80" name="Google Shape;80;p17"/>
          <p:cNvSpPr/>
          <p:nvPr/>
        </p:nvSpPr>
        <p:spPr>
          <a:xfrm>
            <a:off x="647250" y="2951998"/>
            <a:ext cx="8191648" cy="42095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Prayer  is  the  Greatest  Longing of  Every  Soul</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4" name="Shape 84"/>
        <p:cNvGrpSpPr/>
        <p:nvPr/>
      </p:nvGrpSpPr>
      <p:grpSpPr>
        <a:xfrm>
          <a:off x="0" y="0"/>
          <a:ext cx="0" cy="0"/>
          <a:chOff x="0" y="0"/>
          <a:chExt cx="0" cy="0"/>
        </a:xfrm>
      </p:grpSpPr>
      <p:pic>
        <p:nvPicPr>
          <p:cNvPr id="85" name="Google Shape;85;p18"/>
          <p:cNvPicPr preferRelativeResize="0"/>
          <p:nvPr/>
        </p:nvPicPr>
        <p:blipFill>
          <a:blip r:embed="rId3">
            <a:alphaModFix/>
          </a:blip>
          <a:stretch>
            <a:fillRect/>
          </a:stretch>
        </p:blipFill>
        <p:spPr>
          <a:xfrm>
            <a:off x="1798200" y="367275"/>
            <a:ext cx="5943600" cy="4552950"/>
          </a:xfrm>
          <a:prstGeom prst="rect">
            <a:avLst/>
          </a:prstGeom>
          <a:noFill/>
          <a:ln>
            <a:noFill/>
          </a:ln>
        </p:spPr>
      </p:pic>
      <p:sp>
        <p:nvSpPr>
          <p:cNvPr id="86" name="Google Shape;86;p18"/>
          <p:cNvSpPr/>
          <p:nvPr/>
        </p:nvSpPr>
        <p:spPr>
          <a:xfrm>
            <a:off x="450000" y="945150"/>
            <a:ext cx="3662998" cy="7558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May Thy Will</a:t>
            </a:r>
          </a:p>
        </p:txBody>
      </p:sp>
      <p:sp>
        <p:nvSpPr>
          <p:cNvPr id="87" name="Google Shape;87;p18"/>
          <p:cNvSpPr/>
          <p:nvPr/>
        </p:nvSpPr>
        <p:spPr>
          <a:xfrm>
            <a:off x="909000" y="1908150"/>
            <a:ext cx="2682000" cy="49485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Be Done</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19"/>
          <p:cNvSpPr txBox="1"/>
          <p:nvPr>
            <p:ph idx="1" type="body"/>
          </p:nvPr>
        </p:nvSpPr>
        <p:spPr>
          <a:xfrm>
            <a:off x="1702050" y="996875"/>
            <a:ext cx="5739900" cy="999900"/>
          </a:xfrm>
          <a:prstGeom prst="rect">
            <a:avLst/>
          </a:prstGeom>
        </p:spPr>
        <p:txBody>
          <a:bodyPr anchorCtr="0" anchor="t" bIns="91425" lIns="91425" spcFirstLastPara="1" rIns="91425" wrap="square" tIns="91425">
            <a:noAutofit/>
          </a:bodyPr>
          <a:lstStyle/>
          <a:p>
            <a:pPr indent="368300" lvl="0" marL="0" rtl="0" algn="ctr">
              <a:lnSpc>
                <a:spcPct val="109772"/>
              </a:lnSpc>
              <a:spcBef>
                <a:spcPts val="0"/>
              </a:spcBef>
              <a:spcAft>
                <a:spcPts val="0"/>
              </a:spcAft>
              <a:buClr>
                <a:schemeClr val="dk1"/>
              </a:buClr>
              <a:buSzPts val="1100"/>
              <a:buFont typeface="Arial"/>
              <a:buNone/>
            </a:pPr>
            <a:r>
              <a:rPr lang="en" sz="1600">
                <a:solidFill>
                  <a:srgbClr val="F1DA9C"/>
                </a:solidFill>
                <a:highlight>
                  <a:srgbClr val="22B4EE"/>
                </a:highlight>
                <a:latin typeface="Playfair Display"/>
                <a:ea typeface="Playfair Display"/>
                <a:cs typeface="Playfair Display"/>
                <a:sym typeface="Playfair Display"/>
              </a:rPr>
              <a:t>“Remembrance of Me is a healing medicine to the souls and a light to the hearts of men.”</a:t>
            </a:r>
            <a:endParaRPr sz="1600">
              <a:solidFill>
                <a:srgbClr val="F1DA9C"/>
              </a:solidFill>
              <a:highlight>
                <a:srgbClr val="22B4EE"/>
              </a:highlight>
              <a:latin typeface="Playfair Display"/>
              <a:ea typeface="Playfair Display"/>
              <a:cs typeface="Playfair Display"/>
              <a:sym typeface="Playfair Display"/>
            </a:endParaRPr>
          </a:p>
          <a:p>
            <a:pPr indent="368300" lvl="0" marL="0" rtl="0" algn="ctr">
              <a:lnSpc>
                <a:spcPct val="109772"/>
              </a:lnSpc>
              <a:spcBef>
                <a:spcPts val="0"/>
              </a:spcBef>
              <a:spcAft>
                <a:spcPts val="0"/>
              </a:spcAft>
              <a:buClr>
                <a:schemeClr val="dk1"/>
              </a:buClr>
              <a:buSzPts val="1100"/>
              <a:buFont typeface="Arial"/>
              <a:buNone/>
            </a:pPr>
            <a:r>
              <a:t/>
            </a:r>
            <a:endParaRPr sz="1600">
              <a:solidFill>
                <a:srgbClr val="F1DA9C"/>
              </a:solidFill>
              <a:highlight>
                <a:srgbClr val="22B4EE"/>
              </a:highlight>
              <a:latin typeface="Playfair Display"/>
              <a:ea typeface="Playfair Display"/>
              <a:cs typeface="Playfair Display"/>
              <a:sym typeface="Playfair Display"/>
            </a:endParaRPr>
          </a:p>
          <a:p>
            <a:pPr indent="457200" lvl="0" marL="2286000" rtl="0" algn="l">
              <a:spcBef>
                <a:spcPts val="0"/>
              </a:spcBef>
              <a:spcAft>
                <a:spcPts val="1600"/>
              </a:spcAft>
              <a:buNone/>
            </a:pPr>
            <a:r>
              <a:rPr lang="en" sz="1600">
                <a:solidFill>
                  <a:srgbClr val="F1DA9C"/>
                </a:solidFill>
                <a:highlight>
                  <a:srgbClr val="22B4EE"/>
                </a:highlight>
                <a:latin typeface="Playfair Display"/>
                <a:ea typeface="Playfair Display"/>
                <a:cs typeface="Playfair Display"/>
                <a:sym typeface="Playfair Display"/>
              </a:rPr>
              <a:t>-Baha’u’llah</a:t>
            </a:r>
            <a:endParaRPr sz="1600">
              <a:solidFill>
                <a:srgbClr val="F1DA9C"/>
              </a:solidFill>
              <a:highlight>
                <a:srgbClr val="22B4EE"/>
              </a:highlight>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0"/>
          <p:cNvSpPr txBox="1"/>
          <p:nvPr/>
        </p:nvSpPr>
        <p:spPr>
          <a:xfrm>
            <a:off x="0" y="0"/>
            <a:ext cx="9144000" cy="51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141310"/>
                </a:solidFill>
                <a:highlight>
                  <a:srgbClr val="FCFCFD"/>
                </a:highlight>
              </a:rPr>
              <a:t>                       </a:t>
            </a:r>
            <a:r>
              <a:rPr lang="en" sz="2100">
                <a:solidFill>
                  <a:srgbClr val="141310"/>
                </a:solidFill>
                <a:highlight>
                  <a:srgbClr val="FCFCFD"/>
                </a:highlight>
              </a:rPr>
              <a:t>O thou who art turning thy face towards God! </a:t>
            </a:r>
            <a:endParaRPr sz="2100">
              <a:solidFill>
                <a:srgbClr val="141310"/>
              </a:solidFill>
              <a:highlight>
                <a:srgbClr val="FCFCFD"/>
              </a:highlight>
            </a:endParaRPr>
          </a:p>
          <a:p>
            <a:pPr indent="0" lvl="0" marL="0" rtl="0" algn="l">
              <a:spcBef>
                <a:spcPts val="0"/>
              </a:spcBef>
              <a:spcAft>
                <a:spcPts val="0"/>
              </a:spcAft>
              <a:buNone/>
            </a:pPr>
            <a:r>
              <a:rPr lang="en" sz="2100">
                <a:solidFill>
                  <a:srgbClr val="141310"/>
                </a:solidFill>
                <a:highlight>
                  <a:srgbClr val="FCFCFD"/>
                </a:highlight>
              </a:rPr>
              <a:t>                               Close thine eyes to all things else, </a:t>
            </a:r>
            <a:endParaRPr sz="2100">
              <a:solidFill>
                <a:srgbClr val="141310"/>
              </a:solidFill>
              <a:highlight>
                <a:srgbClr val="FCFCFD"/>
              </a:highlight>
            </a:endParaRPr>
          </a:p>
          <a:p>
            <a:pPr indent="0" lvl="0" marL="0" rtl="0" algn="l">
              <a:spcBef>
                <a:spcPts val="0"/>
              </a:spcBef>
              <a:spcAft>
                <a:spcPts val="0"/>
              </a:spcAft>
              <a:buNone/>
            </a:pPr>
            <a:r>
              <a:rPr lang="en" sz="2100">
                <a:solidFill>
                  <a:srgbClr val="141310"/>
                </a:solidFill>
                <a:highlight>
                  <a:srgbClr val="FCFCFD"/>
                </a:highlight>
              </a:rPr>
              <a:t>                      and open them to the realm of the All-Glorious. </a:t>
            </a:r>
            <a:endParaRPr sz="2100">
              <a:solidFill>
                <a:srgbClr val="141310"/>
              </a:solidFill>
              <a:highlight>
                <a:srgbClr val="FCFCFD"/>
              </a:highlight>
            </a:endParaRPr>
          </a:p>
          <a:p>
            <a:pPr indent="457200" lvl="0" marL="0" rtl="0" algn="l">
              <a:spcBef>
                <a:spcPts val="0"/>
              </a:spcBef>
              <a:spcAft>
                <a:spcPts val="0"/>
              </a:spcAft>
              <a:buNone/>
            </a:pPr>
            <a:r>
              <a:rPr lang="en" sz="2100">
                <a:solidFill>
                  <a:srgbClr val="141310"/>
                </a:solidFill>
                <a:highlight>
                  <a:srgbClr val="FCFCFD"/>
                </a:highlight>
              </a:rPr>
              <a:t>                   </a:t>
            </a:r>
            <a:r>
              <a:rPr lang="en" sz="2100">
                <a:solidFill>
                  <a:srgbClr val="141310"/>
                </a:solidFill>
                <a:highlight>
                  <a:srgbClr val="FFFF00"/>
                </a:highlight>
              </a:rPr>
              <a:t>Ask whatsoever thou wishest of Him alone; </a:t>
            </a:r>
            <a:endParaRPr sz="2100">
              <a:solidFill>
                <a:srgbClr val="141310"/>
              </a:solidFill>
              <a:highlight>
                <a:srgbClr val="FFFF00"/>
              </a:highlight>
            </a:endParaRPr>
          </a:p>
          <a:p>
            <a:pPr indent="0" lvl="0" marL="0" rtl="0" algn="l">
              <a:spcBef>
                <a:spcPts val="0"/>
              </a:spcBef>
              <a:spcAft>
                <a:spcPts val="0"/>
              </a:spcAft>
              <a:buNone/>
            </a:pPr>
            <a:r>
              <a:rPr lang="en" sz="2100">
                <a:solidFill>
                  <a:srgbClr val="141310"/>
                </a:solidFill>
              </a:rPr>
              <a:t>                      </a:t>
            </a:r>
            <a:r>
              <a:rPr lang="en" sz="2100">
                <a:solidFill>
                  <a:srgbClr val="141310"/>
                </a:solidFill>
                <a:highlight>
                  <a:srgbClr val="FFFF00"/>
                </a:highlight>
              </a:rPr>
              <a:t>seek whatsoever thou seekest from Him alone. </a:t>
            </a:r>
            <a:endParaRPr sz="2100">
              <a:solidFill>
                <a:srgbClr val="141310"/>
              </a:solidFill>
              <a:highlight>
                <a:srgbClr val="FFFF00"/>
              </a:highlight>
            </a:endParaRPr>
          </a:p>
          <a:p>
            <a:pPr indent="457200" lvl="0" marL="914400" rtl="0" algn="l">
              <a:spcBef>
                <a:spcPts val="0"/>
              </a:spcBef>
              <a:spcAft>
                <a:spcPts val="0"/>
              </a:spcAft>
              <a:buNone/>
            </a:pPr>
            <a:r>
              <a:rPr lang="en" sz="2100">
                <a:solidFill>
                  <a:srgbClr val="141310"/>
                </a:solidFill>
                <a:highlight>
                  <a:srgbClr val="FFFF00"/>
                </a:highlight>
              </a:rPr>
              <a:t>With a look He granteth a hundred thousand hopes, </a:t>
            </a:r>
            <a:endParaRPr sz="2100">
              <a:solidFill>
                <a:srgbClr val="141310"/>
              </a:solidFill>
              <a:highlight>
                <a:srgbClr val="FFFF00"/>
              </a:highlight>
            </a:endParaRPr>
          </a:p>
          <a:p>
            <a:pPr indent="0" lvl="0" marL="0" rtl="0" algn="l">
              <a:spcBef>
                <a:spcPts val="0"/>
              </a:spcBef>
              <a:spcAft>
                <a:spcPts val="0"/>
              </a:spcAft>
              <a:buNone/>
            </a:pPr>
            <a:r>
              <a:rPr lang="en" sz="2100">
                <a:solidFill>
                  <a:srgbClr val="141310"/>
                </a:solidFill>
                <a:highlight>
                  <a:srgbClr val="FFFF00"/>
                </a:highlight>
              </a:rPr>
              <a:t>  		with a glance He healeth a hundred thousand incurable ills,</a:t>
            </a:r>
            <a:endParaRPr sz="2100">
              <a:solidFill>
                <a:srgbClr val="141310"/>
              </a:solidFill>
              <a:highlight>
                <a:srgbClr val="FFFF00"/>
              </a:highlight>
            </a:endParaRPr>
          </a:p>
          <a:p>
            <a:pPr indent="0" lvl="0" marL="1371600" rtl="0" algn="l">
              <a:spcBef>
                <a:spcPts val="0"/>
              </a:spcBef>
              <a:spcAft>
                <a:spcPts val="0"/>
              </a:spcAft>
              <a:buNone/>
            </a:pPr>
            <a:r>
              <a:rPr lang="en" sz="2100">
                <a:solidFill>
                  <a:srgbClr val="141310"/>
                </a:solidFill>
                <a:highlight>
                  <a:srgbClr val="FFFF00"/>
                </a:highlight>
              </a:rPr>
              <a:t>     with a nod He layeth balm on every wound,</a:t>
            </a:r>
            <a:r>
              <a:rPr lang="en" sz="2100">
                <a:solidFill>
                  <a:srgbClr val="141310"/>
                </a:solidFill>
                <a:highlight>
                  <a:srgbClr val="FCFCFD"/>
                </a:highlight>
              </a:rPr>
              <a:t> </a:t>
            </a:r>
            <a:endParaRPr sz="2100">
              <a:solidFill>
                <a:srgbClr val="141310"/>
              </a:solidFill>
              <a:highlight>
                <a:srgbClr val="FCFCFD"/>
              </a:highlight>
            </a:endParaRPr>
          </a:p>
          <a:p>
            <a:pPr indent="457200" lvl="0" marL="457200" rtl="0" algn="l">
              <a:spcBef>
                <a:spcPts val="0"/>
              </a:spcBef>
              <a:spcAft>
                <a:spcPts val="0"/>
              </a:spcAft>
              <a:buNone/>
            </a:pPr>
            <a:r>
              <a:rPr lang="en" sz="2100">
                <a:solidFill>
                  <a:srgbClr val="141310"/>
                </a:solidFill>
                <a:highlight>
                  <a:srgbClr val="FCFCFD"/>
                </a:highlight>
              </a:rPr>
              <a:t>with a glimpse He freeth the hearts from the shackles of grief. </a:t>
            </a:r>
            <a:endParaRPr sz="2100">
              <a:solidFill>
                <a:srgbClr val="141310"/>
              </a:solidFill>
              <a:highlight>
                <a:srgbClr val="FCFCFD"/>
              </a:highlight>
            </a:endParaRPr>
          </a:p>
          <a:p>
            <a:pPr indent="457200" lvl="0" marL="457200" rtl="0" algn="l">
              <a:spcBef>
                <a:spcPts val="0"/>
              </a:spcBef>
              <a:spcAft>
                <a:spcPts val="0"/>
              </a:spcAft>
              <a:buNone/>
            </a:pPr>
            <a:r>
              <a:rPr lang="en" sz="2100">
                <a:solidFill>
                  <a:srgbClr val="141310"/>
                </a:solidFill>
                <a:highlight>
                  <a:srgbClr val="FCFCFD"/>
                </a:highlight>
              </a:rPr>
              <a:t>        He doeth as He doeth, and what recourse have we? </a:t>
            </a:r>
            <a:endParaRPr sz="2100">
              <a:solidFill>
                <a:srgbClr val="141310"/>
              </a:solidFill>
              <a:highlight>
                <a:srgbClr val="FCFCFD"/>
              </a:highlight>
            </a:endParaRPr>
          </a:p>
          <a:p>
            <a:pPr indent="457200" lvl="0" marL="457200" rtl="0" algn="l">
              <a:spcBef>
                <a:spcPts val="0"/>
              </a:spcBef>
              <a:spcAft>
                <a:spcPts val="0"/>
              </a:spcAft>
              <a:buNone/>
            </a:pPr>
            <a:r>
              <a:rPr lang="en" sz="2100">
                <a:solidFill>
                  <a:srgbClr val="141310"/>
                </a:solidFill>
                <a:highlight>
                  <a:srgbClr val="FCFCFD"/>
                </a:highlight>
              </a:rPr>
              <a:t>     He carrieth out His Will, He ordaineth what He pleaseth.</a:t>
            </a:r>
            <a:endParaRPr sz="2100">
              <a:solidFill>
                <a:srgbClr val="141310"/>
              </a:solidFill>
              <a:highlight>
                <a:srgbClr val="FCFCFD"/>
              </a:highlight>
            </a:endParaRPr>
          </a:p>
          <a:p>
            <a:pPr indent="457200" lvl="0" marL="457200" rtl="0" algn="l">
              <a:spcBef>
                <a:spcPts val="0"/>
              </a:spcBef>
              <a:spcAft>
                <a:spcPts val="0"/>
              </a:spcAft>
              <a:buNone/>
            </a:pPr>
            <a:r>
              <a:rPr lang="en" sz="2100">
                <a:solidFill>
                  <a:srgbClr val="141310"/>
                </a:solidFill>
                <a:highlight>
                  <a:srgbClr val="FCFCFD"/>
                </a:highlight>
              </a:rPr>
              <a:t>    Then better for thee to bow down thy head in submission, </a:t>
            </a:r>
            <a:endParaRPr sz="2100">
              <a:solidFill>
                <a:srgbClr val="141310"/>
              </a:solidFill>
              <a:highlight>
                <a:srgbClr val="FCFCFD"/>
              </a:highlight>
            </a:endParaRPr>
          </a:p>
          <a:p>
            <a:pPr indent="457200" lvl="0" marL="1371600" rtl="0" algn="l">
              <a:spcBef>
                <a:spcPts val="0"/>
              </a:spcBef>
              <a:spcAft>
                <a:spcPts val="0"/>
              </a:spcAft>
              <a:buNone/>
            </a:pPr>
            <a:r>
              <a:rPr lang="en" sz="2100">
                <a:solidFill>
                  <a:srgbClr val="141310"/>
                </a:solidFill>
                <a:highlight>
                  <a:srgbClr val="FCFCFD"/>
                </a:highlight>
              </a:rPr>
              <a:t>  and put thy trust in the All-Merciful Lord.”</a:t>
            </a:r>
            <a:endParaRPr sz="2100">
              <a:solidFill>
                <a:srgbClr val="141310"/>
              </a:solidFill>
              <a:highlight>
                <a:srgbClr val="FCFCFD"/>
              </a:highlight>
            </a:endParaRPr>
          </a:p>
          <a:p>
            <a:pPr indent="457200" lvl="0" marL="2743200" rtl="0" algn="l">
              <a:spcBef>
                <a:spcPts val="0"/>
              </a:spcBef>
              <a:spcAft>
                <a:spcPts val="0"/>
              </a:spcAft>
              <a:buNone/>
            </a:pPr>
            <a:r>
              <a:rPr lang="en" sz="2100">
                <a:solidFill>
                  <a:srgbClr val="141310"/>
                </a:solidFill>
                <a:highlight>
                  <a:srgbClr val="FCFCFD"/>
                </a:highlight>
              </a:rPr>
              <a:t>-‘Abdu’l-Bahá, </a:t>
            </a:r>
            <a:endParaRPr sz="2100">
              <a:solidFill>
                <a:srgbClr val="141310"/>
              </a:solidFill>
              <a:highlight>
                <a:srgbClr val="FCFCFD"/>
              </a:highlight>
            </a:endParaRPr>
          </a:p>
          <a:p>
            <a:pPr indent="0" lvl="0" marL="0" rtl="0" algn="l">
              <a:spcBef>
                <a:spcPts val="0"/>
              </a:spcBef>
              <a:spcAft>
                <a:spcPts val="0"/>
              </a:spcAft>
              <a:buNone/>
            </a:pPr>
            <a:r>
              <a:t/>
            </a:r>
            <a:endParaRPr sz="2100">
              <a:solidFill>
                <a:srgbClr val="141310"/>
              </a:solidFill>
              <a:highlight>
                <a:srgbClr val="FCFCFD"/>
              </a:highlight>
            </a:endParaRPr>
          </a:p>
        </p:txBody>
      </p:sp>
      <p:sp>
        <p:nvSpPr>
          <p:cNvPr id="98" name="Google Shape;98;p20"/>
          <p:cNvSpPr txBox="1"/>
          <p:nvPr/>
        </p:nvSpPr>
        <p:spPr>
          <a:xfrm>
            <a:off x="0" y="1616375"/>
            <a:ext cx="7918500" cy="3000000"/>
          </a:xfrm>
          <a:prstGeom prst="rect">
            <a:avLst/>
          </a:prstGeom>
          <a:noFill/>
          <a:ln>
            <a:noFill/>
          </a:ln>
        </p:spPr>
        <p:txBody>
          <a:bodyPr anchorCtr="0" anchor="t" bIns="91425" lIns="91425" spcFirstLastPara="1" rIns="91425" wrap="square" tIns="91425">
            <a:noAutofit/>
          </a:bodyPr>
          <a:lstStyle/>
          <a:p>
            <a:pPr indent="457200" lvl="0" marL="914400" rtl="0" algn="l">
              <a:spcBef>
                <a:spcPts val="0"/>
              </a:spcBef>
              <a:spcAft>
                <a:spcPts val="0"/>
              </a:spcAft>
              <a:buNone/>
            </a:pPr>
            <a:r>
              <a:rPr lang="en" sz="2100">
                <a:solidFill>
                  <a:srgbClr val="141310"/>
                </a:solidFill>
                <a:highlight>
                  <a:srgbClr val="FFFF00"/>
                </a:highlight>
              </a:rPr>
              <a:t>With a look He granteth a hundred thousand hopes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 name="Shape 102"/>
        <p:cNvGrpSpPr/>
        <p:nvPr/>
      </p:nvGrpSpPr>
      <p:grpSpPr>
        <a:xfrm>
          <a:off x="0" y="0"/>
          <a:ext cx="0" cy="0"/>
          <a:chOff x="0" y="0"/>
          <a:chExt cx="0" cy="0"/>
        </a:xfrm>
      </p:grpSpPr>
      <p:sp>
        <p:nvSpPr>
          <p:cNvPr id="103" name="Google Shape;103;p21"/>
          <p:cNvSpPr txBox="1"/>
          <p:nvPr>
            <p:ph type="title"/>
          </p:nvPr>
        </p:nvSpPr>
        <p:spPr>
          <a:xfrm>
            <a:off x="311700" y="1554375"/>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000000"/>
                </a:solidFill>
                <a:highlight>
                  <a:srgbClr val="FFFFFF"/>
                </a:highlight>
                <a:latin typeface="Playfair Display"/>
                <a:ea typeface="Playfair Display"/>
                <a:cs typeface="Playfair Display"/>
                <a:sym typeface="Playfair Display"/>
              </a:rPr>
              <a:t>“Blessed is he who remembereth his parents when communing with God.”</a:t>
            </a:r>
            <a:endParaRPr sz="1600">
              <a:solidFill>
                <a:srgbClr val="000000"/>
              </a:solidFill>
              <a:highlight>
                <a:srgbClr val="FFFFFF"/>
              </a:highlight>
              <a:latin typeface="Playfair Display"/>
              <a:ea typeface="Playfair Display"/>
              <a:cs typeface="Playfair Display"/>
              <a:sym typeface="Playfair Display"/>
            </a:endParaRPr>
          </a:p>
          <a:p>
            <a:pPr indent="0" lvl="0" marL="0" rtl="0" algn="ctr">
              <a:spcBef>
                <a:spcPts val="0"/>
              </a:spcBef>
              <a:spcAft>
                <a:spcPts val="0"/>
              </a:spcAft>
              <a:buNone/>
            </a:pPr>
            <a:r>
              <a:t/>
            </a:r>
            <a:endParaRPr sz="1600">
              <a:solidFill>
                <a:srgbClr val="000000"/>
              </a:solidFill>
              <a:highlight>
                <a:srgbClr val="FFFFFF"/>
              </a:highlight>
              <a:latin typeface="Playfair Display"/>
              <a:ea typeface="Playfair Display"/>
              <a:cs typeface="Playfair Display"/>
              <a:sym typeface="Playfair Display"/>
            </a:endParaRPr>
          </a:p>
          <a:p>
            <a:pPr indent="0" lvl="0" marL="0" rtl="0" algn="ctr">
              <a:spcBef>
                <a:spcPts val="0"/>
              </a:spcBef>
              <a:spcAft>
                <a:spcPts val="0"/>
              </a:spcAft>
              <a:buNone/>
            </a:pPr>
            <a:r>
              <a:rPr lang="en" sz="1600">
                <a:solidFill>
                  <a:srgbClr val="000000"/>
                </a:solidFill>
                <a:highlight>
                  <a:srgbClr val="FFFFFF"/>
                </a:highlight>
                <a:latin typeface="Playfair Display"/>
                <a:ea typeface="Playfair Display"/>
                <a:cs typeface="Playfair Display"/>
                <a:sym typeface="Playfair Display"/>
              </a:rPr>
              <a:t>-The Bab</a:t>
            </a:r>
            <a:endParaRPr sz="1600">
              <a:solidFill>
                <a:srgbClr val="000000"/>
              </a:solidFill>
              <a:highlight>
                <a:srgbClr val="FFFFFF"/>
              </a:highlight>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