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Indie Flower"/>
      <p:regular r:id="rId27"/>
    </p:embeddedFont>
    <p:embeddedFont>
      <p:font typeface="Alegreya"/>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021071F-D48D-44B3-9C47-F82B0EBEE0CA}">
  <a:tblStyle styleId="{3021071F-D48D-44B3-9C47-F82B0EBEE0C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legreya-regular.fntdata"/><Relationship Id="rId27" Type="http://schemas.openxmlformats.org/officeDocument/2006/relationships/font" Target="fonts/IndieFlower-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Alegreya-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legreya-boldItalic.fntdata"/><Relationship Id="rId30" Type="http://schemas.openxmlformats.org/officeDocument/2006/relationships/font" Target="fonts/Alegreya-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xJWRKjAe3zQ"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FyFOoMMZp7Qh"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wbNAiN8FTfc"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c4a912d37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c4a912d37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91dda70a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91dda70a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photo of the son of Baha’u’llah.  Do you remember His name?  Was He a Manifestation?  He insisted He was the servant of the Manifestation of God.  This is a photo of Him when He was a young man and another photo at the age when He traveled to the United to share His Father’s message of the </a:t>
            </a:r>
            <a:r>
              <a:rPr lang="en"/>
              <a:t>oneness</a:t>
            </a:r>
            <a:r>
              <a:rPr lang="en"/>
              <a:t> of mankind.</a:t>
            </a:r>
            <a:r>
              <a:rPr lang="en" sz="1400">
                <a:solidFill>
                  <a:schemeClr val="dk1"/>
                </a:solidFill>
              </a:rPr>
              <a:t>The true story that I am going to share with you will show us what can be accomplished through cooperation.</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During Abdul-Baha’s travels in America, one of the places He visited was a special piece of land that had been purchased in order to build a Bahai House of Worship, a beautiful temple where all people could come and commune with God.  Before construction on the House of Worship began, a gathering was held to say prayers on that spot, after which Abdu’l-Baha would lay with His own hands the first stone of the building- the cornerstone.</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c91dda70a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c91dda70a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One of the friends, a lady named Nettie Tobin, longed to give something to help build the House of Worship.  She did not have any money to offer, but the day before the meeting, she had an idea.  She went to a building under construction near her home.  Cast off to the side was a pile of large stones, and she asked whether she might take one.</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“Help yourself,” said the builder.  “These are rejected.”  You see, the builder needed a particular kind of stone, and the ones in the pile could not have been used.  Nettie chose a stone but discovered it was too heavy for her to lift.  So, she went home and got an old baby carriage, ask for help loading the stone into it, and wheeled it home.  That was as far as she could manage on her own.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c91dda70a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c91dda70a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in those days, many cities had streetcars to take people from one place to another, much like we have buses today.  And, with the help of a friend, Nettie took the stone on three streetcars the next morning.  Together, they lifted the baby carriage onto the first streetcar, then off again.  They waited for the second streetcar, loaded the carriage onto it and then off again, and finally heaved it onto the third streetcar, which took them close to the spot where the House of Worship was to be built.  There was still some distance to walk, and the two friends started pushing the baby carriage over the broken pavement.  But suddenly it collapsed.  They were at a loss for what to do!  Even together the two of them could not carry the heavy stone the remaining distance.  It was late, and they feared the gathering had already started.  After such a long journey, it seemed that Nettie and her friend would miss everything.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c91dda70a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c91dda70a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Just then, two boys with an express wagon came along.  With their help, the stone was loaded into the wagon, and off they all went to the gathering- Nettie, her friend, the two boys, and the stone. Somehow knowing they were coming, “Abdu’l-Baha had waited to start the ceremony until they arrived. Imagine Nettie’s joy when Abdu’l-Baha chose that very stone to mark the location where the Temple would be built.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c91dda70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c91dda70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hole needed to be dug  so the stone would stay in place. ‘Abdu’l-Baha was the first to dig, then representatives from the various American Baha’i Assemblies, followed by representatives from the orient. Among them were representatives from Persian and Arabian backgrounds, also Baha’is of Muslim background. In addition there was one Eastern woman as well. Remember how we learned that Baha’u’llah taught us about the equality of men and women?  It was </a:t>
            </a:r>
            <a:r>
              <a:rPr lang="en"/>
              <a:t>important</a:t>
            </a:r>
            <a:r>
              <a:rPr lang="en"/>
              <a:t> then for ‘Abdu’l-Baha to include a woman in this special ceremony.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c91dda70a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c91dda70a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In time, a beautiful House of Worship was built on that piece of land,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c91dda70a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c91dda70a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Today you can visit the Baha’i temple in Chicago </a:t>
            </a:r>
            <a:r>
              <a:rPr lang="en" sz="1400">
                <a:solidFill>
                  <a:schemeClr val="dk1"/>
                </a:solidFill>
              </a:rPr>
              <a:t>and see the stone which Nettie and her friend and the two boys worked together to bring to ‘Abdu’l-Baha to dedicate the Temple site. What does this story tell us about how cooperating together helps us achieve things we couldn’t do alone?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c9242f589a_4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c9242f589a_4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 of </a:t>
            </a:r>
            <a:r>
              <a:rPr lang="en"/>
              <a:t>cooperating</a:t>
            </a:r>
            <a:r>
              <a:rPr lang="en"/>
              <a:t> with others during COVID is wearing our masks</a:t>
            </a:r>
            <a:endParaRPr/>
          </a:p>
          <a:p>
            <a:pPr indent="0" lvl="0" marL="0" rtl="0" algn="l">
              <a:spcBef>
                <a:spcPts val="0"/>
              </a:spcBef>
              <a:spcAft>
                <a:spcPts val="0"/>
              </a:spcAft>
              <a:buNone/>
            </a:pPr>
            <a:r>
              <a:rPr lang="en"/>
              <a:t>Write virtues that describe them for the words</a:t>
            </a:r>
            <a:endParaRPr/>
          </a:p>
          <a:p>
            <a:pPr indent="0" lvl="0" marL="0" rtl="0" algn="l">
              <a:spcBef>
                <a:spcPts val="0"/>
              </a:spcBef>
              <a:spcAft>
                <a:spcPts val="0"/>
              </a:spcAft>
              <a:buNone/>
            </a:pPr>
            <a:r>
              <a:rPr lang="en"/>
              <a:t>URL:  </a:t>
            </a:r>
            <a:r>
              <a:rPr lang="en">
                <a:highlight>
                  <a:srgbClr val="FFFF00"/>
                </a:highlight>
              </a:rPr>
              <a:t>shorten</a:t>
            </a:r>
            <a:r>
              <a:rPr lang="en"/>
              <a:t> Mask self portrait--- start video at 1 min 40 seconds</a:t>
            </a:r>
            <a:endParaRPr/>
          </a:p>
          <a:p>
            <a:pPr indent="0" lvl="0" marL="0" rtl="0" algn="l">
              <a:spcBef>
                <a:spcPts val="0"/>
              </a:spcBef>
              <a:spcAft>
                <a:spcPts val="0"/>
              </a:spcAft>
              <a:buClr>
                <a:schemeClr val="dk1"/>
              </a:buClr>
              <a:buSzPts val="1100"/>
              <a:buFont typeface="Arial"/>
              <a:buNone/>
            </a:pPr>
            <a:r>
              <a:rPr lang="en">
                <a:solidFill>
                  <a:schemeClr val="dk1"/>
                </a:solidFill>
              </a:rPr>
              <a:t>Circle of Light while drawing</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rgbClr val="0097A7"/>
                </a:solidFill>
                <a:hlinkClick r:id="rId2">
                  <a:extLst>
                    <a:ext uri="{A12FA001-AC4F-418D-AE19-62706E023703}">
                      <ahyp:hlinkClr val="tx"/>
                    </a:ext>
                  </a:extLst>
                </a:hlinkClick>
              </a:rPr>
              <a:t>https://www.youtube.com/watch?v=xJWRKjAe3zQ</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c9ac82284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c9ac82284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c927cf550e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c927cf550e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c927cf550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c927cf550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Add Manny and Camila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c927cf550e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c927cf550e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c4a912d37c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c4a912d37c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 lead gestures with O God Educate These Children </a:t>
            </a:r>
            <a:r>
              <a:rPr lang="en" u="sng">
                <a:solidFill>
                  <a:schemeClr val="hlink"/>
                </a:solidFill>
                <a:hlinkClick r:id="rId2"/>
              </a:rPr>
              <a:t>https://www.youtube.com/watch?v=FyFOoMMZp7Q</a:t>
            </a:r>
            <a:endParaRPr sz="1400">
              <a:solidFill>
                <a:schemeClr val="lt1"/>
              </a:solidFill>
            </a:endParaRPr>
          </a:p>
          <a:p>
            <a:pPr indent="0" lvl="0" marL="0" rtl="0" algn="l">
              <a:spcBef>
                <a:spcPts val="0"/>
              </a:spcBef>
              <a:spcAft>
                <a:spcPts val="0"/>
              </a:spcAft>
              <a:buNone/>
            </a:pPr>
            <a:r>
              <a:rPr lang="en" sz="1400">
                <a:solidFill>
                  <a:schemeClr val="lt1"/>
                </a:solidFill>
              </a:rPr>
              <a:t> </a:t>
            </a:r>
            <a:endParaRPr sz="1400">
              <a:solidFill>
                <a:schemeClr val="lt1"/>
              </a:solidFill>
            </a:endParaRPr>
          </a:p>
          <a:p>
            <a:pPr indent="0" lvl="0" marL="0" rtl="0" algn="l">
              <a:spcBef>
                <a:spcPts val="0"/>
              </a:spcBef>
              <a:spcAft>
                <a:spcPts val="0"/>
              </a:spcAft>
              <a:buNone/>
            </a:pPr>
            <a:r>
              <a:rPr lang="en" sz="1400">
                <a:solidFill>
                  <a:schemeClr val="lt1"/>
                </a:solidFill>
              </a:rPr>
              <a:t>utube.com/watch?v=FyFOoMMZp7Q</a:t>
            </a:r>
            <a:endParaRPr sz="1400">
              <a:solidFill>
                <a:schemeClr val="lt1"/>
              </a:solidFill>
            </a:endParaRPr>
          </a:p>
          <a:p>
            <a:pPr indent="0" lvl="0" marL="0" rtl="0" algn="l">
              <a:spcBef>
                <a:spcPts val="0"/>
              </a:spcBef>
              <a:spcAft>
                <a:spcPts val="0"/>
              </a:spcAft>
              <a:buClr>
                <a:schemeClr val="dk1"/>
              </a:buClr>
              <a:buSzPts val="1100"/>
              <a:buFont typeface="Arial"/>
              <a:buNone/>
            </a:pPr>
            <a:r>
              <a:rPr lang="en" sz="1400">
                <a:solidFill>
                  <a:schemeClr val="lt1"/>
                </a:solidFill>
              </a:rPr>
              <a:t>https://www.youtube.com/watch?v=FyFOoMMZp7Q</a:t>
            </a:r>
            <a:endParaRPr sz="1400">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c4b57f5a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c4b57f5a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Cooperating with one another is part of living in harmony, the theme of our last two lessons.</a:t>
            </a:r>
            <a:endParaRPr/>
          </a:p>
          <a:p>
            <a:pPr indent="0" lvl="0" marL="0" rtl="0" algn="l">
              <a:spcBef>
                <a:spcPts val="0"/>
              </a:spcBef>
              <a:spcAft>
                <a:spcPts val="0"/>
              </a:spcAft>
              <a:buNone/>
            </a:pPr>
            <a:r>
              <a:rPr lang="en"/>
              <a:t>Present 1st paragraph  p. 95 Grade 2 Lesson 12 Knowing that we are members of one family...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c93bf2385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c93bf2385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c93bf23858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c93bf23858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many of you have had the chance to listen to an orchestra? Look at all these different instruments, yet all the instruments blend together to make the most beautiful music.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c93bf23858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c93bf23858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Dev to read and if not ask Cassedy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c9242f589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c9242f589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u="sng">
                <a:solidFill>
                  <a:srgbClr val="0097A7"/>
                </a:solidFill>
                <a:highlight>
                  <a:srgbClr val="FFFFFF"/>
                </a:highlight>
                <a:hlinkClick r:id="rId2">
                  <a:extLst>
                    <a:ext uri="{A12FA001-AC4F-418D-AE19-62706E023703}">
                      <ahyp:hlinkClr val="tx"/>
                    </a:ext>
                  </a:extLst>
                </a:hlinkClick>
              </a:rPr>
              <a:t>https://www.youtube.com/watch?v=wbNAiN8FTfc</a:t>
            </a:r>
            <a:r>
              <a:rPr lang="en" sz="1400">
                <a:solidFill>
                  <a:schemeClr val="dk1"/>
                </a:solidFill>
                <a:highlight>
                  <a:srgbClr val="FFFFFF"/>
                </a:highlight>
              </a:rPr>
              <a:t> </a:t>
            </a:r>
            <a:endParaRPr sz="1400">
              <a:solidFill>
                <a:schemeClr val="dk1"/>
              </a:solidFill>
              <a:highlight>
                <a:srgbClr val="FFFFFF"/>
              </a:highlight>
            </a:endParaRPr>
          </a:p>
          <a:p>
            <a:pPr indent="0" lvl="0" marL="0" rtl="0" algn="l">
              <a:spcBef>
                <a:spcPts val="0"/>
              </a:spcBef>
              <a:spcAft>
                <a:spcPts val="0"/>
              </a:spcAft>
              <a:buNone/>
            </a:pPr>
            <a:r>
              <a:rPr lang="en"/>
              <a:t>Red Hot Lava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c4a912d37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c4a912d37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Story of Nettie Tobin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hyperlink" Target="https://www.youtube.com/watch?v=TgaQUGo3AU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hyperlink" Target="http://drive.google.com/file/d/1Gs2bbd3CFECE5f3jvh_VXhJ2-v3Hs_fJ/view" TargetMode="External"/><Relationship Id="rId4" Type="http://schemas.openxmlformats.org/officeDocument/2006/relationships/image" Target="../media/image1.png"/><Relationship Id="rId5"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hyperlink" Target="https://www.youtube.com/watch?v=wbNAiN8FTfc"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1"/>
            <a:ext cx="9144000" cy="5957550"/>
          </a:xfrm>
          <a:prstGeom prst="rect">
            <a:avLst/>
          </a:prstGeom>
          <a:noFill/>
          <a:ln>
            <a:noFill/>
          </a:ln>
        </p:spPr>
      </p:pic>
      <p:sp>
        <p:nvSpPr>
          <p:cNvPr id="55" name="Google Shape;55;p13"/>
          <p:cNvSpPr/>
          <p:nvPr/>
        </p:nvSpPr>
        <p:spPr>
          <a:xfrm>
            <a:off x="476200" y="4369550"/>
            <a:ext cx="8191599" cy="489251"/>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990000"/>
                </a:solidFill>
                <a:latin typeface="Arial"/>
              </a:rPr>
              <a:t>WELCOME  ALL</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0000"/>
        </a:solidFill>
      </p:bgPr>
    </p:bg>
    <p:spTree>
      <p:nvGrpSpPr>
        <p:cNvPr id="121" name="Shape 121"/>
        <p:cNvGrpSpPr/>
        <p:nvPr/>
      </p:nvGrpSpPr>
      <p:grpSpPr>
        <a:xfrm>
          <a:off x="0" y="0"/>
          <a:ext cx="0" cy="0"/>
          <a:chOff x="0" y="0"/>
          <a:chExt cx="0" cy="0"/>
        </a:xfrm>
      </p:grpSpPr>
      <p:pic>
        <p:nvPicPr>
          <p:cNvPr id="122" name="Google Shape;122;p22"/>
          <p:cNvPicPr preferRelativeResize="0"/>
          <p:nvPr/>
        </p:nvPicPr>
        <p:blipFill>
          <a:blip r:embed="rId3">
            <a:alphaModFix/>
          </a:blip>
          <a:stretch>
            <a:fillRect/>
          </a:stretch>
        </p:blipFill>
        <p:spPr>
          <a:xfrm>
            <a:off x="4777131" y="203025"/>
            <a:ext cx="3679943" cy="4528375"/>
          </a:xfrm>
          <a:prstGeom prst="rect">
            <a:avLst/>
          </a:prstGeom>
          <a:noFill/>
          <a:ln cap="flat" cmpd="sng" w="76200">
            <a:solidFill>
              <a:srgbClr val="FFFFFF"/>
            </a:solidFill>
            <a:prstDash val="solid"/>
            <a:round/>
            <a:headEnd len="sm" w="sm" type="none"/>
            <a:tailEnd len="sm" w="sm" type="none"/>
          </a:ln>
        </p:spPr>
      </p:pic>
      <p:pic>
        <p:nvPicPr>
          <p:cNvPr id="123" name="Google Shape;123;p22"/>
          <p:cNvPicPr preferRelativeResize="0"/>
          <p:nvPr/>
        </p:nvPicPr>
        <p:blipFill>
          <a:blip r:embed="rId4">
            <a:alphaModFix/>
          </a:blip>
          <a:stretch>
            <a:fillRect/>
          </a:stretch>
        </p:blipFill>
        <p:spPr>
          <a:xfrm>
            <a:off x="697075" y="203025"/>
            <a:ext cx="3267600" cy="4528374"/>
          </a:xfrm>
          <a:prstGeom prst="rect">
            <a:avLst/>
          </a:prstGeom>
          <a:noFill/>
          <a:ln cap="flat" cmpd="sng" w="76200">
            <a:solidFill>
              <a:srgbClr val="FFFFFF"/>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0000"/>
        </a:solidFill>
      </p:bgPr>
    </p:bg>
    <p:spTree>
      <p:nvGrpSpPr>
        <p:cNvPr id="127" name="Shape 127"/>
        <p:cNvGrpSpPr/>
        <p:nvPr/>
      </p:nvGrpSpPr>
      <p:grpSpPr>
        <a:xfrm>
          <a:off x="0" y="0"/>
          <a:ext cx="0" cy="0"/>
          <a:chOff x="0" y="0"/>
          <a:chExt cx="0" cy="0"/>
        </a:xfrm>
      </p:grpSpPr>
      <p:pic>
        <p:nvPicPr>
          <p:cNvPr id="128" name="Google Shape;128;p23"/>
          <p:cNvPicPr preferRelativeResize="0"/>
          <p:nvPr/>
        </p:nvPicPr>
        <p:blipFill rotWithShape="1">
          <a:blip r:embed="rId3">
            <a:alphaModFix/>
          </a:blip>
          <a:srcRect b="5700" l="8188" r="8171" t="2799"/>
          <a:stretch/>
        </p:blipFill>
        <p:spPr>
          <a:xfrm>
            <a:off x="489250" y="235425"/>
            <a:ext cx="3441650" cy="4672650"/>
          </a:xfrm>
          <a:prstGeom prst="rect">
            <a:avLst/>
          </a:prstGeom>
          <a:noFill/>
          <a:ln cap="flat" cmpd="sng" w="76200">
            <a:solidFill>
              <a:srgbClr val="FFFFFF"/>
            </a:solidFill>
            <a:prstDash val="solid"/>
            <a:round/>
            <a:headEnd len="sm" w="sm" type="none"/>
            <a:tailEnd len="sm" w="sm" type="none"/>
          </a:ln>
        </p:spPr>
      </p:pic>
      <p:pic>
        <p:nvPicPr>
          <p:cNvPr id="129" name="Google Shape;129;p23"/>
          <p:cNvPicPr preferRelativeResize="0"/>
          <p:nvPr/>
        </p:nvPicPr>
        <p:blipFill>
          <a:blip r:embed="rId4">
            <a:alphaModFix/>
          </a:blip>
          <a:stretch>
            <a:fillRect/>
          </a:stretch>
        </p:blipFill>
        <p:spPr>
          <a:xfrm>
            <a:off x="4479200" y="235425"/>
            <a:ext cx="4183975" cy="4672650"/>
          </a:xfrm>
          <a:prstGeom prst="rect">
            <a:avLst/>
          </a:prstGeom>
          <a:noFill/>
          <a:ln cap="flat" cmpd="sng" w="76200">
            <a:solidFill>
              <a:srgbClr val="FFFFFF"/>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0000"/>
        </a:solidFill>
      </p:bgPr>
    </p:bg>
    <p:spTree>
      <p:nvGrpSpPr>
        <p:cNvPr id="133" name="Shape 133"/>
        <p:cNvGrpSpPr/>
        <p:nvPr/>
      </p:nvGrpSpPr>
      <p:grpSpPr>
        <a:xfrm>
          <a:off x="0" y="0"/>
          <a:ext cx="0" cy="0"/>
          <a:chOff x="0" y="0"/>
          <a:chExt cx="0" cy="0"/>
        </a:xfrm>
      </p:grpSpPr>
      <p:pic>
        <p:nvPicPr>
          <p:cNvPr id="134" name="Google Shape;134;p24"/>
          <p:cNvPicPr preferRelativeResize="0"/>
          <p:nvPr/>
        </p:nvPicPr>
        <p:blipFill>
          <a:blip r:embed="rId3">
            <a:alphaModFix/>
          </a:blip>
          <a:stretch>
            <a:fillRect/>
          </a:stretch>
        </p:blipFill>
        <p:spPr>
          <a:xfrm>
            <a:off x="472400" y="1141725"/>
            <a:ext cx="4547150" cy="2860050"/>
          </a:xfrm>
          <a:prstGeom prst="rect">
            <a:avLst/>
          </a:prstGeom>
          <a:noFill/>
          <a:ln cap="flat" cmpd="sng" w="76200">
            <a:solidFill>
              <a:srgbClr val="FFFFFF"/>
            </a:solidFill>
            <a:prstDash val="solid"/>
            <a:round/>
            <a:headEnd len="sm" w="sm" type="none"/>
            <a:tailEnd len="sm" w="sm" type="none"/>
          </a:ln>
        </p:spPr>
      </p:pic>
      <p:pic>
        <p:nvPicPr>
          <p:cNvPr id="135" name="Google Shape;135;p24"/>
          <p:cNvPicPr preferRelativeResize="0"/>
          <p:nvPr/>
        </p:nvPicPr>
        <p:blipFill>
          <a:blip r:embed="rId4">
            <a:alphaModFix/>
          </a:blip>
          <a:stretch>
            <a:fillRect/>
          </a:stretch>
        </p:blipFill>
        <p:spPr>
          <a:xfrm>
            <a:off x="5499900" y="394588"/>
            <a:ext cx="3255500" cy="4354324"/>
          </a:xfrm>
          <a:prstGeom prst="rect">
            <a:avLst/>
          </a:prstGeom>
          <a:noFill/>
          <a:ln cap="flat" cmpd="sng" w="76200">
            <a:solidFill>
              <a:srgbClr val="FFFFFF"/>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0000"/>
        </a:solidFill>
      </p:bgPr>
    </p:bg>
    <p:spTree>
      <p:nvGrpSpPr>
        <p:cNvPr id="139" name="Shape 139"/>
        <p:cNvGrpSpPr/>
        <p:nvPr/>
      </p:nvGrpSpPr>
      <p:grpSpPr>
        <a:xfrm>
          <a:off x="0" y="0"/>
          <a:ext cx="0" cy="0"/>
          <a:chOff x="0" y="0"/>
          <a:chExt cx="0" cy="0"/>
        </a:xfrm>
      </p:grpSpPr>
      <p:pic>
        <p:nvPicPr>
          <p:cNvPr id="140" name="Google Shape;140;p25"/>
          <p:cNvPicPr preferRelativeResize="0"/>
          <p:nvPr/>
        </p:nvPicPr>
        <p:blipFill>
          <a:blip r:embed="rId3">
            <a:alphaModFix/>
          </a:blip>
          <a:stretch>
            <a:fillRect/>
          </a:stretch>
        </p:blipFill>
        <p:spPr>
          <a:xfrm>
            <a:off x="447650" y="197463"/>
            <a:ext cx="5752400" cy="4748575"/>
          </a:xfrm>
          <a:prstGeom prst="rect">
            <a:avLst/>
          </a:prstGeom>
          <a:noFill/>
          <a:ln>
            <a:noFill/>
          </a:ln>
        </p:spPr>
      </p:pic>
      <p:pic>
        <p:nvPicPr>
          <p:cNvPr id="141" name="Google Shape;141;p25"/>
          <p:cNvPicPr preferRelativeResize="0"/>
          <p:nvPr/>
        </p:nvPicPr>
        <p:blipFill rotWithShape="1">
          <a:blip r:embed="rId4">
            <a:alphaModFix/>
          </a:blip>
          <a:srcRect b="22299" l="0" r="0" t="0"/>
          <a:stretch/>
        </p:blipFill>
        <p:spPr>
          <a:xfrm>
            <a:off x="6870650" y="273375"/>
            <a:ext cx="1742725" cy="2133600"/>
          </a:xfrm>
          <a:prstGeom prst="rect">
            <a:avLst/>
          </a:prstGeom>
          <a:noFill/>
          <a:ln cap="flat" cmpd="sng" w="76200">
            <a:solidFill>
              <a:srgbClr val="FFFFFF"/>
            </a:solidFill>
            <a:prstDash val="solid"/>
            <a:round/>
            <a:headEnd len="sm" w="sm" type="none"/>
            <a:tailEnd len="sm" w="sm" type="none"/>
          </a:ln>
        </p:spPr>
      </p:pic>
      <p:pic>
        <p:nvPicPr>
          <p:cNvPr id="142" name="Google Shape;142;p25"/>
          <p:cNvPicPr preferRelativeResize="0"/>
          <p:nvPr/>
        </p:nvPicPr>
        <p:blipFill rotWithShape="1">
          <a:blip r:embed="rId5">
            <a:alphaModFix/>
          </a:blip>
          <a:srcRect b="13921" l="26968" r="33101" t="18887"/>
          <a:stretch/>
        </p:blipFill>
        <p:spPr>
          <a:xfrm>
            <a:off x="6870650" y="2811900"/>
            <a:ext cx="1742725" cy="2016050"/>
          </a:xfrm>
          <a:prstGeom prst="rect">
            <a:avLst/>
          </a:prstGeom>
          <a:noFill/>
          <a:ln cap="flat" cmpd="sng" w="76200">
            <a:solidFill>
              <a:srgbClr val="FFFFFF"/>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0000"/>
        </a:solidFill>
      </p:bgPr>
    </p:bg>
    <p:spTree>
      <p:nvGrpSpPr>
        <p:cNvPr id="146" name="Shape 146"/>
        <p:cNvGrpSpPr/>
        <p:nvPr/>
      </p:nvGrpSpPr>
      <p:grpSpPr>
        <a:xfrm>
          <a:off x="0" y="0"/>
          <a:ext cx="0" cy="0"/>
          <a:chOff x="0" y="0"/>
          <a:chExt cx="0" cy="0"/>
        </a:xfrm>
      </p:grpSpPr>
      <p:pic>
        <p:nvPicPr>
          <p:cNvPr id="147" name="Google Shape;147;p26"/>
          <p:cNvPicPr preferRelativeResize="0"/>
          <p:nvPr/>
        </p:nvPicPr>
        <p:blipFill>
          <a:blip r:embed="rId3">
            <a:alphaModFix/>
          </a:blip>
          <a:stretch>
            <a:fillRect/>
          </a:stretch>
        </p:blipFill>
        <p:spPr>
          <a:xfrm>
            <a:off x="312100" y="272925"/>
            <a:ext cx="8561975" cy="4597651"/>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0000"/>
        </a:solidFill>
      </p:bgPr>
    </p:bg>
    <p:spTree>
      <p:nvGrpSpPr>
        <p:cNvPr id="151" name="Shape 151"/>
        <p:cNvGrpSpPr/>
        <p:nvPr/>
      </p:nvGrpSpPr>
      <p:grpSpPr>
        <a:xfrm>
          <a:off x="0" y="0"/>
          <a:ext cx="0" cy="0"/>
          <a:chOff x="0" y="0"/>
          <a:chExt cx="0" cy="0"/>
        </a:xfrm>
      </p:grpSpPr>
      <p:pic>
        <p:nvPicPr>
          <p:cNvPr id="152" name="Google Shape;152;p27"/>
          <p:cNvPicPr preferRelativeResize="0"/>
          <p:nvPr/>
        </p:nvPicPr>
        <p:blipFill>
          <a:blip r:embed="rId3">
            <a:alphaModFix/>
          </a:blip>
          <a:stretch>
            <a:fillRect/>
          </a:stretch>
        </p:blipFill>
        <p:spPr>
          <a:xfrm>
            <a:off x="1223400" y="59050"/>
            <a:ext cx="6697200" cy="5010650"/>
          </a:xfrm>
          <a:prstGeom prst="rect">
            <a:avLst/>
          </a:prstGeom>
          <a:noFill/>
          <a:ln cap="flat" cmpd="sng" w="76200">
            <a:solidFill>
              <a:srgbClr val="EFEFEF"/>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0000"/>
        </a:solidFill>
      </p:bgPr>
    </p:bg>
    <p:spTree>
      <p:nvGrpSpPr>
        <p:cNvPr id="156" name="Shape 156"/>
        <p:cNvGrpSpPr/>
        <p:nvPr/>
      </p:nvGrpSpPr>
      <p:grpSpPr>
        <a:xfrm>
          <a:off x="0" y="0"/>
          <a:ext cx="0" cy="0"/>
          <a:chOff x="0" y="0"/>
          <a:chExt cx="0" cy="0"/>
        </a:xfrm>
      </p:grpSpPr>
      <p:pic>
        <p:nvPicPr>
          <p:cNvPr id="157" name="Google Shape;157;p28"/>
          <p:cNvPicPr preferRelativeResize="0"/>
          <p:nvPr/>
        </p:nvPicPr>
        <p:blipFill>
          <a:blip r:embed="rId3">
            <a:alphaModFix/>
          </a:blip>
          <a:stretch>
            <a:fillRect/>
          </a:stretch>
        </p:blipFill>
        <p:spPr>
          <a:xfrm>
            <a:off x="624225" y="25450"/>
            <a:ext cx="7895550" cy="5118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9"/>
          <p:cNvPicPr preferRelativeResize="0"/>
          <p:nvPr/>
        </p:nvPicPr>
        <p:blipFill>
          <a:blip r:embed="rId3">
            <a:alphaModFix/>
          </a:blip>
          <a:stretch>
            <a:fillRect/>
          </a:stretch>
        </p:blipFill>
        <p:spPr>
          <a:xfrm>
            <a:off x="0" y="0"/>
            <a:ext cx="9144001" cy="4445474"/>
          </a:xfrm>
          <a:prstGeom prst="rect">
            <a:avLst/>
          </a:prstGeom>
          <a:noFill/>
          <a:ln>
            <a:noFill/>
          </a:ln>
        </p:spPr>
      </p:pic>
      <p:sp>
        <p:nvSpPr>
          <p:cNvPr id="163" name="Google Shape;163;p29"/>
          <p:cNvSpPr/>
          <p:nvPr/>
        </p:nvSpPr>
        <p:spPr>
          <a:xfrm>
            <a:off x="134975" y="4546700"/>
            <a:ext cx="8874042" cy="497676"/>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3D85C6"/>
                </a:solidFill>
                <a:latin typeface="Arial"/>
              </a:rPr>
              <a:t>ART  ACTIVITY</a:t>
            </a:r>
          </a:p>
        </p:txBody>
      </p:sp>
      <p:sp>
        <p:nvSpPr>
          <p:cNvPr id="164" name="Google Shape;164;p29"/>
          <p:cNvSpPr txBox="1"/>
          <p:nvPr/>
        </p:nvSpPr>
        <p:spPr>
          <a:xfrm>
            <a:off x="303675" y="202450"/>
            <a:ext cx="259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u="sng">
                <a:hlinkClick r:id="rId4"/>
              </a:rPr>
              <a:t>https://www.youtube.com/watch?v=TgaQUGo3AUM</a:t>
            </a:r>
            <a:endParaRPr b="1"/>
          </a:p>
        </p:txBody>
      </p:sp>
      <p:sp>
        <p:nvSpPr>
          <p:cNvPr id="165" name="Google Shape;165;p29"/>
          <p:cNvSpPr txBox="1"/>
          <p:nvPr/>
        </p:nvSpPr>
        <p:spPr>
          <a:xfrm>
            <a:off x="472375" y="236200"/>
            <a:ext cx="565200" cy="5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66" name="Google Shape;166;p29"/>
          <p:cNvSpPr txBox="1"/>
          <p:nvPr/>
        </p:nvSpPr>
        <p:spPr>
          <a:xfrm>
            <a:off x="404875" y="198250"/>
            <a:ext cx="241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70" name="Shape 170"/>
        <p:cNvGrpSpPr/>
        <p:nvPr/>
      </p:nvGrpSpPr>
      <p:grpSpPr>
        <a:xfrm>
          <a:off x="0" y="0"/>
          <a:ext cx="0" cy="0"/>
          <a:chOff x="0" y="0"/>
          <a:chExt cx="0" cy="0"/>
        </a:xfrm>
      </p:grpSpPr>
      <p:pic>
        <p:nvPicPr>
          <p:cNvPr id="171" name="Google Shape;171;p30"/>
          <p:cNvPicPr preferRelativeResize="0"/>
          <p:nvPr/>
        </p:nvPicPr>
        <p:blipFill rotWithShape="1">
          <a:blip r:embed="rId3">
            <a:alphaModFix/>
          </a:blip>
          <a:srcRect b="0" l="0" r="34288" t="0"/>
          <a:stretch/>
        </p:blipFill>
        <p:spPr>
          <a:xfrm>
            <a:off x="413900" y="143400"/>
            <a:ext cx="2310750" cy="2347325"/>
          </a:xfrm>
          <a:prstGeom prst="rect">
            <a:avLst/>
          </a:prstGeom>
          <a:noFill/>
          <a:ln cap="flat" cmpd="sng" w="28575">
            <a:solidFill>
              <a:srgbClr val="1155CC"/>
            </a:solidFill>
            <a:prstDash val="solid"/>
            <a:round/>
            <a:headEnd len="sm" w="sm" type="none"/>
            <a:tailEnd len="sm" w="sm" type="none"/>
          </a:ln>
        </p:spPr>
      </p:pic>
      <p:pic>
        <p:nvPicPr>
          <p:cNvPr id="172" name="Google Shape;172;p30"/>
          <p:cNvPicPr preferRelativeResize="0"/>
          <p:nvPr/>
        </p:nvPicPr>
        <p:blipFill rotWithShape="1">
          <a:blip r:embed="rId4">
            <a:alphaModFix/>
          </a:blip>
          <a:srcRect b="10754" l="0" r="0" t="11144"/>
          <a:stretch/>
        </p:blipFill>
        <p:spPr>
          <a:xfrm>
            <a:off x="6468625" y="143400"/>
            <a:ext cx="2286950" cy="2347325"/>
          </a:xfrm>
          <a:prstGeom prst="rect">
            <a:avLst/>
          </a:prstGeom>
          <a:noFill/>
          <a:ln cap="flat" cmpd="sng" w="28575">
            <a:solidFill>
              <a:srgbClr val="1155CC"/>
            </a:solidFill>
            <a:prstDash val="solid"/>
            <a:round/>
            <a:headEnd len="sm" w="sm" type="none"/>
            <a:tailEnd len="sm" w="sm" type="none"/>
          </a:ln>
        </p:spPr>
      </p:pic>
      <p:pic>
        <p:nvPicPr>
          <p:cNvPr id="173" name="Google Shape;173;p30"/>
          <p:cNvPicPr preferRelativeResize="0"/>
          <p:nvPr/>
        </p:nvPicPr>
        <p:blipFill rotWithShape="1">
          <a:blip r:embed="rId5">
            <a:alphaModFix/>
          </a:blip>
          <a:srcRect b="8941" l="0" r="0" t="0"/>
          <a:stretch/>
        </p:blipFill>
        <p:spPr>
          <a:xfrm>
            <a:off x="3419325" y="143400"/>
            <a:ext cx="2354624" cy="2316775"/>
          </a:xfrm>
          <a:prstGeom prst="rect">
            <a:avLst/>
          </a:prstGeom>
          <a:noFill/>
          <a:ln cap="flat" cmpd="sng" w="28575">
            <a:solidFill>
              <a:srgbClr val="1155CC"/>
            </a:solidFill>
            <a:prstDash val="solid"/>
            <a:round/>
            <a:headEnd len="sm" w="sm" type="none"/>
            <a:tailEnd len="sm" w="sm" type="none"/>
          </a:ln>
        </p:spPr>
      </p:pic>
      <p:pic>
        <p:nvPicPr>
          <p:cNvPr id="174" name="Google Shape;174;p30"/>
          <p:cNvPicPr preferRelativeResize="0"/>
          <p:nvPr/>
        </p:nvPicPr>
        <p:blipFill>
          <a:blip r:embed="rId6">
            <a:alphaModFix/>
          </a:blip>
          <a:stretch>
            <a:fillRect/>
          </a:stretch>
        </p:blipFill>
        <p:spPr>
          <a:xfrm>
            <a:off x="413900" y="2716200"/>
            <a:ext cx="2310750" cy="2208475"/>
          </a:xfrm>
          <a:prstGeom prst="rect">
            <a:avLst/>
          </a:prstGeom>
          <a:noFill/>
          <a:ln cap="flat" cmpd="sng" w="28575">
            <a:solidFill>
              <a:srgbClr val="1155CC"/>
            </a:solidFill>
            <a:prstDash val="solid"/>
            <a:round/>
            <a:headEnd len="sm" w="sm" type="none"/>
            <a:tailEnd len="sm" w="sm" type="none"/>
          </a:ln>
        </p:spPr>
      </p:pic>
      <p:sp>
        <p:nvSpPr>
          <p:cNvPr id="175" name="Google Shape;175;p30"/>
          <p:cNvSpPr/>
          <p:nvPr/>
        </p:nvSpPr>
        <p:spPr>
          <a:xfrm>
            <a:off x="3382600" y="3339475"/>
            <a:ext cx="5372973" cy="1079950"/>
          </a:xfrm>
          <a:prstGeom prst="rect">
            <a:avLst/>
          </a:prstGeom>
        </p:spPr>
        <p:txBody>
          <a:bodyPr>
            <a:prstTxWarp prst="textPlain"/>
          </a:bodyPr>
          <a:lstStyle/>
          <a:p>
            <a:pPr lvl="0" algn="ctr"/>
            <a:r>
              <a:rPr b="0" i="0">
                <a:ln>
                  <a:noFill/>
                </a:ln>
                <a:solidFill>
                  <a:srgbClr val="1155CC"/>
                </a:solidFill>
                <a:latin typeface="Arial"/>
              </a:rPr>
              <a:t>ART  SHOW</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Pin by Eu on Color Me Purple | Animated heart, Heart gif, Purple love" id="180" name="Google Shape;180;p31"/>
          <p:cNvPicPr preferRelativeResize="0"/>
          <p:nvPr/>
        </p:nvPicPr>
        <p:blipFill rotWithShape="1">
          <a:blip r:embed="rId3">
            <a:alphaModFix/>
          </a:blip>
          <a:srcRect b="13836" l="-650" r="650" t="24561"/>
          <a:stretch/>
        </p:blipFill>
        <p:spPr>
          <a:xfrm>
            <a:off x="-101225" y="-59050"/>
            <a:ext cx="9245225" cy="5202550"/>
          </a:xfrm>
          <a:prstGeom prst="rect">
            <a:avLst/>
          </a:prstGeom>
          <a:noFill/>
          <a:ln>
            <a:noFill/>
          </a:ln>
        </p:spPr>
      </p:pic>
      <p:sp>
        <p:nvSpPr>
          <p:cNvPr id="181" name="Google Shape;181;p31"/>
          <p:cNvSpPr txBox="1"/>
          <p:nvPr/>
        </p:nvSpPr>
        <p:spPr>
          <a:xfrm>
            <a:off x="3078900" y="1611175"/>
            <a:ext cx="3163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FF00FF"/>
                </a:solidFill>
              </a:rPr>
              <a:t> </a:t>
            </a:r>
            <a:r>
              <a:rPr lang="en" sz="2300">
                <a:solidFill>
                  <a:srgbClr val="FFFFFF"/>
                </a:solidFill>
              </a:rPr>
              <a:t>CLOSING  PRAYERS</a:t>
            </a:r>
            <a:endParaRPr sz="23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9" name="Shape 59"/>
        <p:cNvGrpSpPr/>
        <p:nvPr/>
      </p:nvGrpSpPr>
      <p:grpSpPr>
        <a:xfrm>
          <a:off x="0" y="0"/>
          <a:ext cx="0" cy="0"/>
          <a:chOff x="0" y="0"/>
          <a:chExt cx="0" cy="0"/>
        </a:xfrm>
      </p:grpSpPr>
      <p:sp>
        <p:nvSpPr>
          <p:cNvPr id="60" name="Google Shape;60;p14"/>
          <p:cNvSpPr txBox="1"/>
          <p:nvPr/>
        </p:nvSpPr>
        <p:spPr>
          <a:xfrm>
            <a:off x="602250" y="221900"/>
            <a:ext cx="7939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latin typeface="Indie Flower"/>
                <a:ea typeface="Indie Flower"/>
                <a:cs typeface="Indie Flower"/>
                <a:sym typeface="Indie Flower"/>
              </a:rPr>
              <a:t>Prayer Stars⭐</a:t>
            </a:r>
            <a:endParaRPr sz="4800">
              <a:latin typeface="Indie Flower"/>
              <a:ea typeface="Indie Flower"/>
              <a:cs typeface="Indie Flower"/>
              <a:sym typeface="Indie Flower"/>
            </a:endParaRPr>
          </a:p>
        </p:txBody>
      </p:sp>
      <p:graphicFrame>
        <p:nvGraphicFramePr>
          <p:cNvPr id="61" name="Google Shape;61;p14"/>
          <p:cNvGraphicFramePr/>
          <p:nvPr/>
        </p:nvGraphicFramePr>
        <p:xfrm>
          <a:off x="865475" y="1028000"/>
          <a:ext cx="3000000" cy="3000000"/>
        </p:xfrm>
        <a:graphic>
          <a:graphicData uri="http://schemas.openxmlformats.org/drawingml/2006/table">
            <a:tbl>
              <a:tblPr>
                <a:noFill/>
                <a:tableStyleId>{3021071F-D48D-44B3-9C47-F82B0EBEE0CA}</a:tableStyleId>
              </a:tblPr>
              <a:tblGrid>
                <a:gridCol w="1563900"/>
                <a:gridCol w="5780775"/>
              </a:tblGrid>
              <a:tr h="446200">
                <a:tc>
                  <a:txBody>
                    <a:bodyPr/>
                    <a:lstStyle/>
                    <a:p>
                      <a:pPr indent="0" lvl="0" marL="0" rtl="0" algn="l">
                        <a:spcBef>
                          <a:spcPts val="0"/>
                        </a:spcBef>
                        <a:spcAft>
                          <a:spcPts val="0"/>
                        </a:spcAft>
                        <a:buNone/>
                      </a:pPr>
                      <a:r>
                        <a:rPr lang="en" sz="1800">
                          <a:latin typeface="Indie Flower"/>
                          <a:ea typeface="Indie Flower"/>
                          <a:cs typeface="Indie Flower"/>
                          <a:sym typeface="Indie Flower"/>
                        </a:rPr>
                        <a:t>Cassedy</a:t>
                      </a:r>
                      <a:endParaRPr sz="18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None/>
                      </a:pPr>
                      <a:r>
                        <a:rPr lang="en" sz="1800">
                          <a:solidFill>
                            <a:schemeClr val="dk1"/>
                          </a:solidFill>
                        </a:rPr>
                        <a:t>⭐️⭐️⭐️⭐️</a:t>
                      </a:r>
                      <a:r>
                        <a:rPr lang="en" sz="1800">
                          <a:solidFill>
                            <a:schemeClr val="dk1"/>
                          </a:solidFill>
                        </a:rPr>
                        <a:t>⭐️⭐️⭐️⭐️⭐️</a:t>
                      </a:r>
                      <a:endParaRPr sz="2200"/>
                    </a:p>
                  </a:txBody>
                  <a:tcPr marT="91425" marB="91425" marR="91425" marL="91425"/>
                </a:tc>
              </a:tr>
              <a:tr h="446200">
                <a:tc>
                  <a:txBody>
                    <a:bodyPr/>
                    <a:lstStyle/>
                    <a:p>
                      <a:pPr indent="0" lvl="0" marL="0" rtl="0" algn="l">
                        <a:spcBef>
                          <a:spcPts val="0"/>
                        </a:spcBef>
                        <a:spcAft>
                          <a:spcPts val="0"/>
                        </a:spcAft>
                        <a:buNone/>
                      </a:pPr>
                      <a:r>
                        <a:rPr lang="en" sz="1800">
                          <a:latin typeface="Indie Flower"/>
                          <a:ea typeface="Indie Flower"/>
                          <a:cs typeface="Indie Flower"/>
                          <a:sym typeface="Indie Flower"/>
                        </a:rPr>
                        <a:t>Milan</a:t>
                      </a:r>
                      <a:endParaRPr sz="18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Devin</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Kim</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Cora</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Hudson</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r>
                        <a:rPr lang="en" sz="1800">
                          <a:solidFill>
                            <a:schemeClr val="dk1"/>
                          </a:solidFill>
                        </a:rPr>
                        <a:t>⭐️⭐️</a:t>
                      </a:r>
                      <a:endParaRPr sz="1800">
                        <a:solidFill>
                          <a:schemeClr val="dk1"/>
                        </a:solidFill>
                      </a:endParaRPr>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Dev</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Manny</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800">
                        <a:solidFill>
                          <a:schemeClr val="dk1"/>
                        </a:solidFill>
                      </a:endParaRPr>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Camila </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800">
                        <a:solidFill>
                          <a:schemeClr val="dk1"/>
                        </a:solidFill>
                      </a:endParaRPr>
                    </a:p>
                  </a:txBody>
                  <a:tcPr marT="91425" marB="91425" marR="91425" marL="91425"/>
                </a:tc>
              </a:tr>
            </a:tbl>
          </a:graphicData>
        </a:graphic>
      </p:graphicFrame>
      <p:pic>
        <p:nvPicPr>
          <p:cNvPr id="62" name="Google Shape;62;p14"/>
          <p:cNvPicPr preferRelativeResize="0"/>
          <p:nvPr/>
        </p:nvPicPr>
        <p:blipFill>
          <a:blip r:embed="rId3">
            <a:alphaModFix/>
          </a:blip>
          <a:stretch>
            <a:fillRect/>
          </a:stretch>
        </p:blipFill>
        <p:spPr>
          <a:xfrm>
            <a:off x="1448075" y="48900"/>
            <a:ext cx="1002125" cy="1002125"/>
          </a:xfrm>
          <a:prstGeom prst="rect">
            <a:avLst/>
          </a:prstGeom>
          <a:noFill/>
          <a:ln>
            <a:noFill/>
          </a:ln>
        </p:spPr>
      </p:pic>
      <p:pic>
        <p:nvPicPr>
          <p:cNvPr id="63" name="Google Shape;63;p14"/>
          <p:cNvPicPr preferRelativeResize="0"/>
          <p:nvPr/>
        </p:nvPicPr>
        <p:blipFill>
          <a:blip r:embed="rId4">
            <a:alphaModFix/>
          </a:blip>
          <a:stretch>
            <a:fillRect/>
          </a:stretch>
        </p:blipFill>
        <p:spPr>
          <a:xfrm flipH="1">
            <a:off x="7016090" y="25875"/>
            <a:ext cx="885260" cy="1002125"/>
          </a:xfrm>
          <a:prstGeom prst="rect">
            <a:avLst/>
          </a:prstGeom>
          <a:noFill/>
          <a:ln>
            <a:noFill/>
          </a:ln>
        </p:spPr>
      </p:pic>
      <p:sp>
        <p:nvSpPr>
          <p:cNvPr id="64" name="Google Shape;64;p14"/>
          <p:cNvSpPr txBox="1"/>
          <p:nvPr/>
        </p:nvSpPr>
        <p:spPr>
          <a:xfrm>
            <a:off x="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65" name="Google Shape;65;p14"/>
          <p:cNvSpPr txBox="1"/>
          <p:nvPr/>
        </p:nvSpPr>
        <p:spPr>
          <a:xfrm>
            <a:off x="863105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66" name="Google Shape;66;p14"/>
          <p:cNvSpPr txBox="1"/>
          <p:nvPr/>
        </p:nvSpPr>
        <p:spPr>
          <a:xfrm>
            <a:off x="49850" y="4568075"/>
            <a:ext cx="4803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67" name="Google Shape;67;p14"/>
          <p:cNvSpPr txBox="1"/>
          <p:nvPr/>
        </p:nvSpPr>
        <p:spPr>
          <a:xfrm>
            <a:off x="8545500" y="4568075"/>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85" name="Shape 185"/>
        <p:cNvGrpSpPr/>
        <p:nvPr/>
      </p:nvGrpSpPr>
      <p:grpSpPr>
        <a:xfrm>
          <a:off x="0" y="0"/>
          <a:ext cx="0" cy="0"/>
          <a:chOff x="0" y="0"/>
          <a:chExt cx="0" cy="0"/>
        </a:xfrm>
      </p:grpSpPr>
      <p:pic>
        <p:nvPicPr>
          <p:cNvPr descr="Hallmark Ecards Thank You GIF by Hallmark Gold Crown - Find &amp; Share on GIPHY" id="186" name="Google Shape;186;p32"/>
          <p:cNvPicPr preferRelativeResize="0"/>
          <p:nvPr/>
        </p:nvPicPr>
        <p:blipFill>
          <a:blip r:embed="rId3">
            <a:alphaModFix/>
          </a:blip>
          <a:stretch>
            <a:fillRect/>
          </a:stretch>
        </p:blipFill>
        <p:spPr>
          <a:xfrm>
            <a:off x="2336600" y="151850"/>
            <a:ext cx="4703175" cy="4858800"/>
          </a:xfrm>
          <a:prstGeom prst="rect">
            <a:avLst/>
          </a:prstGeom>
          <a:noFill/>
          <a:ln>
            <a:noFill/>
          </a:ln>
        </p:spPr>
      </p:pic>
      <p:sp>
        <p:nvSpPr>
          <p:cNvPr id="187" name="Google Shape;187;p32"/>
          <p:cNvSpPr txBox="1"/>
          <p:nvPr/>
        </p:nvSpPr>
        <p:spPr>
          <a:xfrm>
            <a:off x="6233775" y="4285200"/>
            <a:ext cx="750900" cy="400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8" name="Google Shape;188;p32"/>
          <p:cNvSpPr txBox="1"/>
          <p:nvPr/>
        </p:nvSpPr>
        <p:spPr>
          <a:xfrm>
            <a:off x="6233875" y="4614175"/>
            <a:ext cx="750900" cy="400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9" name="Google Shape;189;p32"/>
          <p:cNvSpPr txBox="1"/>
          <p:nvPr/>
        </p:nvSpPr>
        <p:spPr>
          <a:xfrm rot="10800000">
            <a:off x="6419300" y="4121175"/>
            <a:ext cx="413400" cy="400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descr="Teaching Kids to Pray - Children's Ministries" id="72" name="Google Shape;72;p15"/>
          <p:cNvPicPr preferRelativeResize="0"/>
          <p:nvPr/>
        </p:nvPicPr>
        <p:blipFill>
          <a:blip r:embed="rId3">
            <a:alphaModFix/>
          </a:blip>
          <a:stretch>
            <a:fillRect/>
          </a:stretch>
        </p:blipFill>
        <p:spPr>
          <a:xfrm>
            <a:off x="-437125" y="0"/>
            <a:ext cx="9711000" cy="5143500"/>
          </a:xfrm>
          <a:prstGeom prst="rect">
            <a:avLst/>
          </a:prstGeom>
          <a:noFill/>
          <a:ln>
            <a:noFill/>
          </a:ln>
        </p:spPr>
      </p:pic>
      <p:sp>
        <p:nvSpPr>
          <p:cNvPr id="73" name="Google Shape;73;p1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74" name="Google Shape;74;p15"/>
          <p:cNvSpPr txBox="1"/>
          <p:nvPr/>
        </p:nvSpPr>
        <p:spPr>
          <a:xfrm>
            <a:off x="295250" y="0"/>
            <a:ext cx="3501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800">
                <a:solidFill>
                  <a:srgbClr val="F4CCCC"/>
                </a:solidFill>
                <a:latin typeface="Alegreya"/>
                <a:ea typeface="Alegreya"/>
                <a:cs typeface="Alegreya"/>
                <a:sym typeface="Alegreya"/>
              </a:rPr>
              <a:t>OPENING  PRAYERS</a:t>
            </a:r>
            <a:endParaRPr i="1" sz="2800">
              <a:solidFill>
                <a:srgbClr val="F4CCCC"/>
              </a:solidFill>
              <a:latin typeface="Alegreya"/>
              <a:ea typeface="Alegreya"/>
              <a:cs typeface="Alegreya"/>
              <a:sym typeface="Alegrey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0" y="0"/>
            <a:ext cx="9144001" cy="5143500"/>
          </a:xfrm>
          <a:prstGeom prst="rect">
            <a:avLst/>
          </a:prstGeom>
          <a:noFill/>
          <a:ln>
            <a:noFill/>
          </a:ln>
        </p:spPr>
      </p:pic>
      <p:sp>
        <p:nvSpPr>
          <p:cNvPr id="80" name="Google Shape;80;p16"/>
          <p:cNvSpPr/>
          <p:nvPr/>
        </p:nvSpPr>
        <p:spPr>
          <a:xfrm>
            <a:off x="540775" y="256127"/>
            <a:ext cx="8191306" cy="532149"/>
          </a:xfrm>
          <a:prstGeom prst="rect">
            <a:avLst/>
          </a:prstGeom>
        </p:spPr>
        <p:txBody>
          <a:bodyPr>
            <a:prstTxWarp prst="textPlain"/>
          </a:bodyPr>
          <a:lstStyle/>
          <a:p>
            <a:pPr lvl="0" algn="ctr"/>
            <a:r>
              <a:rPr b="0" i="0">
                <a:ln>
                  <a:noFill/>
                </a:ln>
                <a:solidFill>
                  <a:srgbClr val="1155CC"/>
                </a:solidFill>
                <a:latin typeface="Arial"/>
              </a:rPr>
              <a:t>COOPERATING  WITH  OTHERS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84" name="Shape 84"/>
        <p:cNvGrpSpPr/>
        <p:nvPr/>
      </p:nvGrpSpPr>
      <p:grpSpPr>
        <a:xfrm>
          <a:off x="0" y="0"/>
          <a:ext cx="0" cy="0"/>
          <a:chOff x="0" y="0"/>
          <a:chExt cx="0" cy="0"/>
        </a:xfrm>
      </p:grpSpPr>
      <p:sp>
        <p:nvSpPr>
          <p:cNvPr id="85" name="Google Shape;85;p17"/>
          <p:cNvSpPr txBox="1"/>
          <p:nvPr/>
        </p:nvSpPr>
        <p:spPr>
          <a:xfrm>
            <a:off x="232200" y="846300"/>
            <a:ext cx="4036800" cy="3450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None/>
            </a:pPr>
            <a:r>
              <a:t/>
            </a:r>
            <a:endParaRPr sz="1200"/>
          </a:p>
          <a:p>
            <a:pPr indent="0" lvl="0" marL="0" rtl="0" algn="l">
              <a:lnSpc>
                <a:spcPct val="115000"/>
              </a:lnSpc>
              <a:spcBef>
                <a:spcPts val="1200"/>
              </a:spcBef>
              <a:spcAft>
                <a:spcPts val="0"/>
              </a:spcAft>
              <a:buNone/>
            </a:pPr>
            <a:r>
              <a:rPr lang="en" sz="1200"/>
              <a:t> </a:t>
            </a:r>
            <a:endParaRPr sz="1200"/>
          </a:p>
          <a:p>
            <a:pPr indent="0" lvl="0" marL="0" rtl="0" algn="l">
              <a:lnSpc>
                <a:spcPct val="115000"/>
              </a:lnSpc>
              <a:spcBef>
                <a:spcPts val="1200"/>
              </a:spcBef>
              <a:spcAft>
                <a:spcPts val="0"/>
              </a:spcAft>
              <a:buNone/>
            </a:pPr>
            <a:r>
              <a:rPr lang="en" sz="1200"/>
              <a:t>There’s a dog and a blind man walking side by side</a:t>
            </a:r>
            <a:endParaRPr sz="1200"/>
          </a:p>
          <a:p>
            <a:pPr indent="0" lvl="0" marL="0" rtl="0" algn="l">
              <a:lnSpc>
                <a:spcPct val="115000"/>
              </a:lnSpc>
              <a:spcBef>
                <a:spcPts val="1200"/>
              </a:spcBef>
              <a:spcAft>
                <a:spcPts val="0"/>
              </a:spcAft>
              <a:buNone/>
            </a:pPr>
            <a:r>
              <a:rPr lang="en" sz="1200"/>
              <a:t>Let’s see what they can do when they help each other</a:t>
            </a:r>
            <a:endParaRPr sz="1200"/>
          </a:p>
          <a:p>
            <a:pPr indent="0" lvl="0" marL="0" rtl="0" algn="l">
              <a:lnSpc>
                <a:spcPct val="115000"/>
              </a:lnSpc>
              <a:spcBef>
                <a:spcPts val="1200"/>
              </a:spcBef>
              <a:spcAft>
                <a:spcPts val="0"/>
              </a:spcAft>
              <a:buNone/>
            </a:pPr>
            <a:r>
              <a:rPr lang="en" sz="1200"/>
              <a:t>They go all through the town, they go upstairs and down!</a:t>
            </a:r>
            <a:endParaRPr sz="1200"/>
          </a:p>
          <a:p>
            <a:pPr indent="0" lvl="0" marL="0" rtl="0" algn="l">
              <a:lnSpc>
                <a:spcPct val="115000"/>
              </a:lnSpc>
              <a:spcBef>
                <a:spcPts val="1200"/>
              </a:spcBef>
              <a:spcAft>
                <a:spcPts val="0"/>
              </a:spcAft>
              <a:buNone/>
            </a:pPr>
            <a:r>
              <a:rPr lang="en" sz="1200"/>
              <a:t>What a joy we feel as we work together!</a:t>
            </a:r>
            <a:endParaRPr sz="1200"/>
          </a:p>
          <a:p>
            <a:pPr indent="0" lvl="0" marL="0" rtl="0" algn="l">
              <a:lnSpc>
                <a:spcPct val="115000"/>
              </a:lnSpc>
              <a:spcBef>
                <a:spcPts val="1200"/>
              </a:spcBef>
              <a:spcAft>
                <a:spcPts val="0"/>
              </a:spcAft>
              <a:buNone/>
            </a:pPr>
            <a:r>
              <a:rPr lang="en" sz="1200"/>
              <a:t> CHORUS:</a:t>
            </a:r>
            <a:endParaRPr sz="1200"/>
          </a:p>
          <a:p>
            <a:pPr indent="0" lvl="0" marL="0" rtl="0" algn="l">
              <a:lnSpc>
                <a:spcPct val="115000"/>
              </a:lnSpc>
              <a:spcBef>
                <a:spcPts val="1200"/>
              </a:spcBef>
              <a:spcAft>
                <a:spcPts val="0"/>
              </a:spcAft>
              <a:buNone/>
            </a:pPr>
            <a:r>
              <a:rPr lang="en" sz="1200"/>
              <a:t>Side by side, working together</a:t>
            </a:r>
            <a:endParaRPr sz="1200"/>
          </a:p>
          <a:p>
            <a:pPr indent="0" lvl="0" marL="0" rtl="0" algn="l">
              <a:lnSpc>
                <a:spcPct val="115000"/>
              </a:lnSpc>
              <a:spcBef>
                <a:spcPts val="1200"/>
              </a:spcBef>
              <a:spcAft>
                <a:spcPts val="0"/>
              </a:spcAft>
              <a:buNone/>
            </a:pPr>
            <a:r>
              <a:rPr lang="en" sz="1200"/>
              <a:t>Side by side, let’s all help each other</a:t>
            </a:r>
            <a:endParaRPr sz="1200"/>
          </a:p>
          <a:p>
            <a:pPr indent="0" lvl="0" marL="0" rtl="0" algn="l">
              <a:lnSpc>
                <a:spcPct val="115000"/>
              </a:lnSpc>
              <a:spcBef>
                <a:spcPts val="1200"/>
              </a:spcBef>
              <a:spcAft>
                <a:spcPts val="0"/>
              </a:spcAft>
              <a:buNone/>
            </a:pPr>
            <a:r>
              <a:rPr lang="en" sz="1200"/>
              <a:t>Side by side, working together</a:t>
            </a:r>
            <a:endParaRPr sz="1200"/>
          </a:p>
          <a:p>
            <a:pPr indent="0" lvl="0" marL="0" rtl="0" algn="l">
              <a:lnSpc>
                <a:spcPct val="115000"/>
              </a:lnSpc>
              <a:spcBef>
                <a:spcPts val="1200"/>
              </a:spcBef>
              <a:spcAft>
                <a:spcPts val="0"/>
              </a:spcAft>
              <a:buNone/>
            </a:pPr>
            <a:r>
              <a:rPr lang="en" sz="1200"/>
              <a:t>Side by side, let’s all help each other</a:t>
            </a:r>
            <a:endParaRPr sz="1200"/>
          </a:p>
          <a:p>
            <a:pPr indent="0" lvl="0" marL="0" rtl="0" algn="l">
              <a:lnSpc>
                <a:spcPct val="115000"/>
              </a:lnSpc>
              <a:spcBef>
                <a:spcPts val="1200"/>
              </a:spcBef>
              <a:spcAft>
                <a:spcPts val="0"/>
              </a:spcAft>
              <a:buNone/>
            </a:pPr>
            <a:r>
              <a:rPr lang="en" sz="1200"/>
              <a:t>There’s a truck and an excavator working side by side</a:t>
            </a:r>
            <a:endParaRPr sz="1200"/>
          </a:p>
          <a:p>
            <a:pPr indent="0" lvl="0" marL="0" rtl="0" algn="l">
              <a:lnSpc>
                <a:spcPct val="115000"/>
              </a:lnSpc>
              <a:spcBef>
                <a:spcPts val="1200"/>
              </a:spcBef>
              <a:spcAft>
                <a:spcPts val="0"/>
              </a:spcAft>
              <a:buNone/>
            </a:pPr>
            <a:r>
              <a:rPr lang="en" sz="1200"/>
              <a:t>Let’s see what they can do when they help each other</a:t>
            </a:r>
            <a:endParaRPr sz="1200"/>
          </a:p>
          <a:p>
            <a:pPr indent="0" lvl="0" marL="0" rtl="0" algn="l">
              <a:lnSpc>
                <a:spcPct val="115000"/>
              </a:lnSpc>
              <a:spcBef>
                <a:spcPts val="1200"/>
              </a:spcBef>
              <a:spcAft>
                <a:spcPts val="0"/>
              </a:spcAft>
              <a:buNone/>
            </a:pPr>
            <a:r>
              <a:rPr lang="en" sz="1200"/>
              <a:t>They dig holes in the ground and they clear away the land</a:t>
            </a:r>
            <a:endParaRPr sz="1200"/>
          </a:p>
          <a:p>
            <a:pPr indent="0" lvl="0" marL="0" rtl="0" algn="l">
              <a:lnSpc>
                <a:spcPct val="115000"/>
              </a:lnSpc>
              <a:spcBef>
                <a:spcPts val="1200"/>
              </a:spcBef>
              <a:spcAft>
                <a:spcPts val="0"/>
              </a:spcAft>
              <a:buNone/>
            </a:pPr>
            <a:r>
              <a:rPr lang="en" sz="1200"/>
              <a:t>What a joy we feel as we work together!</a:t>
            </a:r>
            <a:endParaRPr sz="1200"/>
          </a:p>
          <a:p>
            <a:pPr indent="0" lvl="0" marL="0" rtl="0" algn="l">
              <a:lnSpc>
                <a:spcPct val="115000"/>
              </a:lnSpc>
              <a:spcBef>
                <a:spcPts val="1200"/>
              </a:spcBef>
              <a:spcAft>
                <a:spcPts val="0"/>
              </a:spcAft>
              <a:buNone/>
            </a:pPr>
            <a:r>
              <a:rPr lang="en" sz="1200"/>
              <a:t>  </a:t>
            </a:r>
            <a:endParaRPr sz="1200"/>
          </a:p>
          <a:p>
            <a:pPr indent="0" lvl="0" marL="0" rtl="0" algn="l">
              <a:lnSpc>
                <a:spcPct val="115000"/>
              </a:lnSpc>
              <a:spcBef>
                <a:spcPts val="1200"/>
              </a:spcBef>
              <a:spcAft>
                <a:spcPts val="1200"/>
              </a:spcAft>
              <a:buNone/>
            </a:pPr>
            <a:r>
              <a:rPr lang="en" sz="1200"/>
              <a:t> </a:t>
            </a:r>
            <a:endParaRPr sz="1200"/>
          </a:p>
        </p:txBody>
      </p:sp>
      <p:sp>
        <p:nvSpPr>
          <p:cNvPr id="86" name="Google Shape;86;p17"/>
          <p:cNvSpPr txBox="1"/>
          <p:nvPr/>
        </p:nvSpPr>
        <p:spPr>
          <a:xfrm>
            <a:off x="4403300" y="733875"/>
            <a:ext cx="3956100" cy="59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87" name="Google Shape;87;p17" title="26 - Unity.mp3">
            <a:hlinkClick r:id="rId3"/>
          </p:cNvPr>
          <p:cNvPicPr preferRelativeResize="0"/>
          <p:nvPr/>
        </p:nvPicPr>
        <p:blipFill>
          <a:blip r:embed="rId4">
            <a:alphaModFix/>
          </a:blip>
          <a:stretch>
            <a:fillRect/>
          </a:stretch>
        </p:blipFill>
        <p:spPr>
          <a:xfrm>
            <a:off x="7635325" y="3883500"/>
            <a:ext cx="457200" cy="457200"/>
          </a:xfrm>
          <a:prstGeom prst="rect">
            <a:avLst/>
          </a:prstGeom>
          <a:noFill/>
          <a:ln>
            <a:noFill/>
          </a:ln>
        </p:spPr>
      </p:pic>
      <p:sp>
        <p:nvSpPr>
          <p:cNvPr id="88" name="Google Shape;88;p17"/>
          <p:cNvSpPr txBox="1"/>
          <p:nvPr/>
        </p:nvSpPr>
        <p:spPr>
          <a:xfrm>
            <a:off x="4494700" y="457200"/>
            <a:ext cx="4259700" cy="297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CHORUS </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You and me and our families are living side by side</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Let’s see what we can do when we help each other</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We can cross the seven sea, we can build communities</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What joy we feel as we work together! </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CHORUS</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Let’s all help each other x 2!</a:t>
            </a:r>
            <a:endParaRPr sz="1200">
              <a:solidFill>
                <a:schemeClr val="dk1"/>
              </a:solidFill>
            </a:endParaRPr>
          </a:p>
          <a:p>
            <a:pPr indent="0" lvl="0" marL="0" rtl="0" algn="l">
              <a:spcBef>
                <a:spcPts val="1200"/>
              </a:spcBef>
              <a:spcAft>
                <a:spcPts val="0"/>
              </a:spcAft>
              <a:buNone/>
            </a:pPr>
            <a:r>
              <a:t/>
            </a:r>
            <a:endParaRPr sz="1500"/>
          </a:p>
        </p:txBody>
      </p:sp>
      <p:pic>
        <p:nvPicPr>
          <p:cNvPr id="89" name="Google Shape;89;p17"/>
          <p:cNvPicPr preferRelativeResize="0"/>
          <p:nvPr/>
        </p:nvPicPr>
        <p:blipFill>
          <a:blip r:embed="rId5">
            <a:alphaModFix/>
          </a:blip>
          <a:stretch>
            <a:fillRect/>
          </a:stretch>
        </p:blipFill>
        <p:spPr>
          <a:xfrm>
            <a:off x="5498593" y="3153825"/>
            <a:ext cx="1765516" cy="1765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93"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1238250" y="357188"/>
            <a:ext cx="6667500" cy="4429125"/>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C232"/>
        </a:solidFill>
      </p:bgPr>
    </p:bg>
    <p:spTree>
      <p:nvGrpSpPr>
        <p:cNvPr id="98"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0" y="0"/>
            <a:ext cx="4715400" cy="5143500"/>
          </a:xfrm>
          <a:prstGeom prst="rect">
            <a:avLst/>
          </a:prstGeom>
          <a:noFill/>
          <a:ln>
            <a:noFill/>
          </a:ln>
        </p:spPr>
      </p:pic>
      <p:sp>
        <p:nvSpPr>
          <p:cNvPr id="100" name="Google Shape;100;p19"/>
          <p:cNvSpPr txBox="1"/>
          <p:nvPr/>
        </p:nvSpPr>
        <p:spPr>
          <a:xfrm>
            <a:off x="5061250" y="489250"/>
            <a:ext cx="3812700" cy="352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“The diversity of the human family</a:t>
            </a:r>
            <a:endParaRPr sz="1900"/>
          </a:p>
          <a:p>
            <a:pPr indent="0" lvl="0" marL="0" rtl="0" algn="l">
              <a:spcBef>
                <a:spcPts val="0"/>
              </a:spcBef>
              <a:spcAft>
                <a:spcPts val="0"/>
              </a:spcAft>
              <a:buNone/>
            </a:pPr>
            <a:r>
              <a:rPr lang="en" sz="1900"/>
              <a:t>  should be the cause of abiding  </a:t>
            </a:r>
            <a:endParaRPr sz="1900"/>
          </a:p>
          <a:p>
            <a:pPr indent="0" lvl="0" marL="0" rtl="0" algn="l">
              <a:spcBef>
                <a:spcPts val="0"/>
              </a:spcBef>
              <a:spcAft>
                <a:spcPts val="0"/>
              </a:spcAft>
              <a:buNone/>
            </a:pPr>
            <a:r>
              <a:rPr lang="en" sz="1900"/>
              <a:t>  love and harmony as it is in  </a:t>
            </a:r>
            <a:endParaRPr sz="1900"/>
          </a:p>
          <a:p>
            <a:pPr indent="0" lvl="0" marL="0" rtl="0" algn="l">
              <a:spcBef>
                <a:spcPts val="0"/>
              </a:spcBef>
              <a:spcAft>
                <a:spcPts val="0"/>
              </a:spcAft>
              <a:buNone/>
            </a:pPr>
            <a:r>
              <a:rPr lang="en" sz="1900"/>
              <a:t>  music where many different </a:t>
            </a:r>
            <a:endParaRPr sz="1900"/>
          </a:p>
          <a:p>
            <a:pPr indent="0" lvl="0" marL="0" rtl="0" algn="l">
              <a:spcBef>
                <a:spcPts val="0"/>
              </a:spcBef>
              <a:spcAft>
                <a:spcPts val="0"/>
              </a:spcAft>
              <a:buNone/>
            </a:pPr>
            <a:r>
              <a:rPr lang="en" sz="1900"/>
              <a:t>  notes blend together in the </a:t>
            </a:r>
            <a:endParaRPr sz="1900"/>
          </a:p>
          <a:p>
            <a:pPr indent="0" lvl="0" marL="0" rtl="0" algn="l">
              <a:spcBef>
                <a:spcPts val="0"/>
              </a:spcBef>
              <a:spcAft>
                <a:spcPts val="0"/>
              </a:spcAft>
              <a:buNone/>
            </a:pPr>
            <a:r>
              <a:rPr lang="en" sz="1900"/>
              <a:t>  making of a perfect chord.”</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01" name="Google Shape;101;p19"/>
          <p:cNvPicPr preferRelativeResize="0"/>
          <p:nvPr/>
        </p:nvPicPr>
        <p:blipFill rotWithShape="1">
          <a:blip r:embed="rId4">
            <a:alphaModFix/>
          </a:blip>
          <a:srcRect b="19839" l="20407" r="0" t="0"/>
          <a:stretch/>
        </p:blipFill>
        <p:spPr>
          <a:xfrm>
            <a:off x="5061250" y="2404100"/>
            <a:ext cx="3812699" cy="2506975"/>
          </a:xfrm>
          <a:prstGeom prst="rect">
            <a:avLst/>
          </a:prstGeom>
          <a:noFill/>
          <a:ln>
            <a:noFill/>
          </a:ln>
        </p:spPr>
      </p:pic>
      <p:sp>
        <p:nvSpPr>
          <p:cNvPr id="102" name="Google Shape;102;p19"/>
          <p:cNvSpPr txBox="1"/>
          <p:nvPr/>
        </p:nvSpPr>
        <p:spPr>
          <a:xfrm>
            <a:off x="5229975" y="2328175"/>
            <a:ext cx="3728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‘Abdu’l-Baha</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nvSpPr>
        <p:spPr>
          <a:xfrm flipH="1" rot="10800000">
            <a:off x="-50625" y="-400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08" name="Google Shape;108;p20"/>
          <p:cNvPicPr preferRelativeResize="0"/>
          <p:nvPr/>
        </p:nvPicPr>
        <p:blipFill>
          <a:blip r:embed="rId3">
            <a:alphaModFix/>
          </a:blip>
          <a:stretch>
            <a:fillRect/>
          </a:stretch>
        </p:blipFill>
        <p:spPr>
          <a:xfrm>
            <a:off x="-1052899" y="0"/>
            <a:ext cx="10196899" cy="5143499"/>
          </a:xfrm>
          <a:prstGeom prst="rect">
            <a:avLst/>
          </a:prstGeom>
          <a:noFill/>
          <a:ln>
            <a:noFill/>
          </a:ln>
        </p:spPr>
      </p:pic>
      <p:sp>
        <p:nvSpPr>
          <p:cNvPr id="109" name="Google Shape;109;p20"/>
          <p:cNvSpPr txBox="1"/>
          <p:nvPr/>
        </p:nvSpPr>
        <p:spPr>
          <a:xfrm>
            <a:off x="0" y="400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FFFFFF"/>
              </a:highlight>
            </a:endParaRPr>
          </a:p>
        </p:txBody>
      </p:sp>
      <p:sp>
        <p:nvSpPr>
          <p:cNvPr id="110" name="Google Shape;110;p20"/>
          <p:cNvSpPr/>
          <p:nvPr/>
        </p:nvSpPr>
        <p:spPr>
          <a:xfrm>
            <a:off x="362725" y="4310500"/>
            <a:ext cx="8295255" cy="8330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Movement  Activity</a:t>
            </a:r>
          </a:p>
        </p:txBody>
      </p:sp>
      <p:sp>
        <p:nvSpPr>
          <p:cNvPr id="111" name="Google Shape;111;p20"/>
          <p:cNvSpPr txBox="1"/>
          <p:nvPr/>
        </p:nvSpPr>
        <p:spPr>
          <a:xfrm>
            <a:off x="-789850" y="131650"/>
            <a:ext cx="1353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u="sng">
                <a:solidFill>
                  <a:schemeClr val="accent5"/>
                </a:solidFill>
                <a:highlight>
                  <a:schemeClr val="lt1"/>
                </a:highlight>
                <a:hlinkClick r:id="rId4">
                  <a:extLst>
                    <a:ext uri="{A12FA001-AC4F-418D-AE19-62706E023703}">
                      <ahyp:hlinkClr val="tx"/>
                    </a:ext>
                  </a:extLst>
                </a:hlinkClick>
              </a:rPr>
              <a:t>https://www.youtube.com/watch?v=wbNAiN8FTfc</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21"/>
          <p:cNvPicPr preferRelativeResize="0"/>
          <p:nvPr/>
        </p:nvPicPr>
        <p:blipFill rotWithShape="1">
          <a:blip r:embed="rId3">
            <a:alphaModFix/>
          </a:blip>
          <a:srcRect b="5490" l="2682" r="26720" t="0"/>
          <a:stretch/>
        </p:blipFill>
        <p:spPr>
          <a:xfrm>
            <a:off x="0" y="0"/>
            <a:ext cx="9251500" cy="5143500"/>
          </a:xfrm>
          <a:prstGeom prst="rect">
            <a:avLst/>
          </a:prstGeom>
          <a:noFill/>
          <a:ln>
            <a:noFill/>
          </a:ln>
        </p:spPr>
      </p:pic>
      <p:sp>
        <p:nvSpPr>
          <p:cNvPr id="117" name="Google Shape;117;p21"/>
          <p:cNvSpPr/>
          <p:nvPr/>
        </p:nvSpPr>
        <p:spPr>
          <a:xfrm>
            <a:off x="240059" y="4579175"/>
            <a:ext cx="8663881" cy="4586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3D85C6"/>
                </a:solidFill>
                <a:latin typeface="Arial"/>
              </a:rPr>
              <a:t>STORY  TIME</a:t>
            </a: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