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Indie Flower"/>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5D352C6-5C43-410F-A130-BD24073C569A}">
  <a:tblStyle styleId="{F5D352C6-5C43-410F-A130-BD24073C569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IndieFlower-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e5ab0e8f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e5ab0e8f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e5ab0e8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e5ab0e8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quote.  It is those spiritual bonds that last forever.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d3083d080c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d3083d080c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Isn’t it fun to be able to make our friends laugh and be happy? Read quote. </a:t>
            </a:r>
            <a:endParaRPr/>
          </a:p>
          <a:p>
            <a:pPr indent="0" lvl="0" marL="0" rtl="0" algn="l">
              <a:spcBef>
                <a:spcPts val="0"/>
              </a:spcBef>
              <a:spcAft>
                <a:spcPts val="0"/>
              </a:spcAft>
              <a:buNone/>
            </a:pPr>
            <a:r>
              <a:rPr lang="en"/>
              <a:t>This is why ‘Abdu’l-Baha was always happy bec He spent His entire life bringing joy to others.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cf3ccf4731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cf3ccf4731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all come from God and we will all return to Him. Right. So in a sense we are all accompanying each other on our journey back to God.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c97186736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c97186736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reading the different virtues (adding others) that characterize a good friend, ask each student to identify their favorite </a:t>
            </a:r>
            <a:r>
              <a:rPr lang="en"/>
              <a:t>quality</a:t>
            </a:r>
            <a:r>
              <a:rPr lang="en"/>
              <a:t> of a special friend.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ce68cd5bd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ce68cd5bd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Story Time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d3083d080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d3083d080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 activity-- making a card for best friend with virtues/qualities they have--- have kids draw on one side a picture of them together doing their favorite </a:t>
            </a:r>
            <a:r>
              <a:rPr lang="en"/>
              <a:t>thing.  Use crayons or colored pencils so doesn’t bleed through.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f3ccf4731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cf3ccf4731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cedf8d1d72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cedf8d1d72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 God! Unite the hearts of Thy servants.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ca221f44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ca221f44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d3083d080c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d3083d080c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a:t>
            </a:r>
            <a:r>
              <a:rPr lang="en"/>
              <a:t> modified “I Spy” game.  Looking for spiritual meanings in photos. Baha’u’llah refers to us as “O Man of Two Visions”.</a:t>
            </a:r>
            <a:endParaRPr/>
          </a:p>
          <a:p>
            <a:pPr indent="0" lvl="0" marL="0" rtl="0" algn="l">
              <a:spcBef>
                <a:spcPts val="0"/>
              </a:spcBef>
              <a:spcAft>
                <a:spcPts val="0"/>
              </a:spcAft>
              <a:buNone/>
            </a:pPr>
            <a:r>
              <a:rPr lang="en"/>
              <a:t>Let’s listen to this short quote put to music and you will understand better how to play this game. </a:t>
            </a:r>
            <a:endParaRPr/>
          </a:p>
          <a:p>
            <a:pPr indent="0" lvl="0" marL="0" rtl="0" algn="l">
              <a:spcBef>
                <a:spcPts val="0"/>
              </a:spcBef>
              <a:spcAft>
                <a:spcPts val="0"/>
              </a:spcAft>
              <a:buNone/>
            </a:pPr>
            <a:r>
              <a:rPr lang="en"/>
              <a:t>Know that there are no wrong </a:t>
            </a:r>
            <a:r>
              <a:rPr lang="en"/>
              <a:t>answers</a:t>
            </a:r>
            <a:r>
              <a:rPr lang="en"/>
              <a:t> in this game.  (Ye are the flowers of one garden)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23119bf7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d23119bf7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Cora, Cassedy, and Devin did you receive your lego kits in the mail?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d3083d080c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d3083d080c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at the photo on the left with your spiritual eye. What does it remind you of? The power of love/cooperation; caring for friends.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d3083d080c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d3083d080c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 you see in this picture? We are born without prejudice. Prejudice is learned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c97186736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c97186736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t>Shelter</a:t>
            </a:r>
            <a:r>
              <a:rPr lang="en"/>
              <a:t> the </a:t>
            </a:r>
            <a:r>
              <a:rPr lang="en"/>
              <a:t>destitute/under the wing of God’s protection)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33892b3b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d33892b3b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(God always sends Messengers to guide us)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d3083d080c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d3083d080c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about this one? What do you see with your spiritual eye?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d3083d080c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d3083d080c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cedf8d1d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cedf8d1d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URL:  We Are Drops of One Ocean </a:t>
            </a:r>
            <a:endParaRPr/>
          </a:p>
          <a:p>
            <a:pPr indent="0" lvl="0" marL="0" rtl="0" algn="l">
              <a:spcBef>
                <a:spcPts val="0"/>
              </a:spcBef>
              <a:spcAft>
                <a:spcPts val="0"/>
              </a:spcAft>
              <a:buNone/>
            </a:pPr>
            <a:r>
              <a:rPr lang="en"/>
              <a:t>What do you see in this photo--- does it remind you of the oneness of mankind? How we are all connected?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cd0b8094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d0b8094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Read slide. </a:t>
            </a:r>
            <a:r>
              <a:rPr lang="en">
                <a:solidFill>
                  <a:schemeClr val="dk1"/>
                </a:solidFill>
              </a:rPr>
              <a:t>What do you see in this photo?  What spiritual significance does this have to you? (love) Let’s think about the trees as members of a family and how they have been created out of God’s love.  How ‘bout if we looked at it as the trees of humanity?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c971978c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c971978c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class we learned that true friends are trustworthy.  Today we are going to explore how friends can take care of one another.</a:t>
            </a:r>
            <a:endParaRPr/>
          </a:p>
          <a:p>
            <a:pPr indent="0" lvl="0" marL="0" rtl="0" algn="l">
              <a:spcBef>
                <a:spcPts val="0"/>
              </a:spcBef>
              <a:spcAft>
                <a:spcPts val="0"/>
              </a:spcAft>
              <a:buNone/>
            </a:pPr>
            <a:r>
              <a:rPr lang="en"/>
              <a:t>Intro from Ruhi 3</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d2b100ae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d2b100ae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bird and squirrel are friends. They are keeping an eye on one another.</a:t>
            </a:r>
            <a:endParaRPr/>
          </a:p>
          <a:p>
            <a:pPr indent="0" lvl="0" marL="0" rtl="0" algn="l">
              <a:spcBef>
                <a:spcPts val="0"/>
              </a:spcBef>
              <a:spcAft>
                <a:spcPts val="0"/>
              </a:spcAft>
              <a:buNone/>
            </a:pPr>
            <a:r>
              <a:rPr lang="en"/>
              <a:t>The more time they spend together the more they learn about each other.  You can tell they are looking very carefully to see what more they can learn about each other. Let’s look at the friendship between people. What do you need to learn about someone so you can care for them? How do you and your friend take care of each other?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f3ccf4731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f3ccf4731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quote is from the Bible.  Read quote.  Stress #2 above (Strengthens you with prayer)  Do you think you can strengthen a classmate’s soul by praying for him or her?  </a:t>
            </a:r>
            <a:endParaRPr/>
          </a:p>
          <a:p>
            <a:pPr indent="0" lvl="0" marL="0" rtl="0" algn="l">
              <a:spcBef>
                <a:spcPts val="0"/>
              </a:spcBef>
              <a:spcAft>
                <a:spcPts val="0"/>
              </a:spcAft>
              <a:buNone/>
            </a:pPr>
            <a:r>
              <a:rPr lang="en">
                <a:highlight>
                  <a:srgbClr val="FFFF00"/>
                </a:highlight>
              </a:rPr>
              <a:t>Tell the children that they will be praying for a classmate and will find out after class which classmate--- </a:t>
            </a:r>
            <a:r>
              <a:rPr lang="en">
                <a:highlight>
                  <a:srgbClr val="FFFF00"/>
                </a:highlight>
              </a:rPr>
              <a:t>Contact parents after class telling them </a:t>
            </a:r>
            <a:r>
              <a:rPr lang="en"/>
              <a:t>who their child will be praying for during the week.  No one will know who their prayer partner is  until next class..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ce5a99557a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ce5a99557a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Have dev or other child read the quote</a:t>
            </a:r>
            <a:endParaRPr>
              <a:solidFill>
                <a:schemeClr val="dk1"/>
              </a:solidFill>
            </a:endParaRPr>
          </a:p>
          <a:p>
            <a:pPr indent="0" lvl="0" marL="0" rtl="0" algn="l">
              <a:spcBef>
                <a:spcPts val="0"/>
              </a:spcBef>
              <a:spcAft>
                <a:spcPts val="0"/>
              </a:spcAft>
              <a:buNone/>
            </a:pPr>
            <a:r>
              <a:rPr lang="en">
                <a:solidFill>
                  <a:schemeClr val="dk1"/>
                </a:solidFill>
              </a:rPr>
              <a:t>We want to care for everyone who may cross our path.</a:t>
            </a:r>
            <a:endParaRPr/>
          </a:p>
          <a:p>
            <a:pPr indent="0" lvl="0" marL="0" rtl="0" algn="l">
              <a:spcBef>
                <a:spcPts val="0"/>
              </a:spcBef>
              <a:spcAft>
                <a:spcPts val="0"/>
              </a:spcAft>
              <a:buNone/>
            </a:pPr>
            <a:r>
              <a:rPr lang="en"/>
              <a:t>“</a:t>
            </a:r>
            <a:r>
              <a:rPr lang="en"/>
              <a:t>Thoughtful</a:t>
            </a:r>
            <a:r>
              <a:rPr lang="en"/>
              <a:t> help” is like the squirrel and his friend-- being observant of the friend and what he needs at any particular time--- mindful of </a:t>
            </a:r>
            <a:r>
              <a:rPr lang="en"/>
              <a:t>each other's</a:t>
            </a:r>
            <a:r>
              <a:rPr lang="en"/>
              <a:t> needs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d3083d080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d3083d080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00"/>
                </a:highlight>
              </a:rPr>
              <a:t>Noura</a:t>
            </a:r>
            <a:r>
              <a:rPr lang="en"/>
              <a:t>  Start 1 minute 5 seconds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hyperlink" Target="https://www.youtube.com/watch?v=o4NLYmiriM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hyperlink" Target="https://www.youtube.com/watch?v=NJ-VfqK1fS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hyperlink" Target="https://www.youtube.com/watch?v=MGzcRzNjVH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hyperlink" Target="https://www.youtube.com/watch?v=MM1XDNn6QF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hyperlink" Target="https://www.youtube.com/watch?v=aNTTMeduOw0"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1B47"/>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4415550"/>
          </a:xfrm>
          <a:prstGeom prst="rect">
            <a:avLst/>
          </a:prstGeom>
          <a:noFill/>
          <a:ln>
            <a:noFill/>
          </a:ln>
        </p:spPr>
      </p:pic>
      <p:sp>
        <p:nvSpPr>
          <p:cNvPr id="55" name="Google Shape;55;p13"/>
          <p:cNvSpPr txBox="1"/>
          <p:nvPr/>
        </p:nvSpPr>
        <p:spPr>
          <a:xfrm>
            <a:off x="2068700" y="295525"/>
            <a:ext cx="5441100" cy="96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6" name="Google Shape;56;p13"/>
          <p:cNvSpPr/>
          <p:nvPr/>
        </p:nvSpPr>
        <p:spPr>
          <a:xfrm>
            <a:off x="415425" y="4545925"/>
            <a:ext cx="8191377" cy="4433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21" name="Shape 121"/>
        <p:cNvGrpSpPr/>
        <p:nvPr/>
      </p:nvGrpSpPr>
      <p:grpSpPr>
        <a:xfrm>
          <a:off x="0" y="0"/>
          <a:ext cx="0" cy="0"/>
          <a:chOff x="0" y="0"/>
          <a:chExt cx="0" cy="0"/>
        </a:xfrm>
      </p:grpSpPr>
      <p:pic>
        <p:nvPicPr>
          <p:cNvPr id="122" name="Google Shape;122;p22"/>
          <p:cNvPicPr preferRelativeResize="0"/>
          <p:nvPr/>
        </p:nvPicPr>
        <p:blipFill>
          <a:blip r:embed="rId3">
            <a:alphaModFix/>
          </a:blip>
          <a:stretch>
            <a:fillRect/>
          </a:stretch>
        </p:blipFill>
        <p:spPr>
          <a:xfrm>
            <a:off x="696725" y="209838"/>
            <a:ext cx="3875276" cy="4723825"/>
          </a:xfrm>
          <a:prstGeom prst="rect">
            <a:avLst/>
          </a:prstGeom>
          <a:noFill/>
          <a:ln cap="flat" cmpd="sng" w="38100">
            <a:solidFill>
              <a:srgbClr val="999999"/>
            </a:solidFill>
            <a:prstDash val="solid"/>
            <a:round/>
            <a:headEnd len="sm" w="sm" type="none"/>
            <a:tailEnd len="sm" w="sm" type="none"/>
          </a:ln>
        </p:spPr>
      </p:pic>
      <p:sp>
        <p:nvSpPr>
          <p:cNvPr id="123" name="Google Shape;123;p22"/>
          <p:cNvSpPr txBox="1"/>
          <p:nvPr/>
        </p:nvSpPr>
        <p:spPr>
          <a:xfrm>
            <a:off x="0" y="113865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500">
              <a:solidFill>
                <a:schemeClr val="lt1"/>
              </a:solidFill>
            </a:endParaRPr>
          </a:p>
        </p:txBody>
      </p:sp>
      <p:sp>
        <p:nvSpPr>
          <p:cNvPr id="124" name="Google Shape;124;p22"/>
          <p:cNvSpPr txBox="1"/>
          <p:nvPr/>
        </p:nvSpPr>
        <p:spPr>
          <a:xfrm>
            <a:off x="5154375" y="1138650"/>
            <a:ext cx="3607200" cy="266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t>“...strive ye with all </a:t>
            </a:r>
            <a:endParaRPr sz="2300"/>
          </a:p>
          <a:p>
            <a:pPr indent="0" lvl="0" marL="0" rtl="0" algn="l">
              <a:spcBef>
                <a:spcPts val="0"/>
              </a:spcBef>
              <a:spcAft>
                <a:spcPts val="0"/>
              </a:spcAft>
              <a:buNone/>
            </a:pPr>
            <a:r>
              <a:rPr lang="en" sz="2300"/>
              <a:t>your might to create, </a:t>
            </a:r>
            <a:endParaRPr sz="2300"/>
          </a:p>
          <a:p>
            <a:pPr indent="0" lvl="0" marL="0" rtl="0" algn="l">
              <a:spcBef>
                <a:spcPts val="0"/>
              </a:spcBef>
              <a:spcAft>
                <a:spcPts val="0"/>
              </a:spcAft>
              <a:buNone/>
            </a:pPr>
            <a:r>
              <a:rPr lang="en" sz="2300"/>
              <a:t>through the power of </a:t>
            </a:r>
            <a:endParaRPr sz="2300"/>
          </a:p>
          <a:p>
            <a:pPr indent="0" lvl="0" marL="0" rtl="0" algn="l">
              <a:spcBef>
                <a:spcPts val="0"/>
              </a:spcBef>
              <a:spcAft>
                <a:spcPts val="0"/>
              </a:spcAft>
              <a:buNone/>
            </a:pPr>
            <a:r>
              <a:rPr lang="en" sz="2300"/>
              <a:t>the Word of God, genuine love, spiritual </a:t>
            </a:r>
            <a:r>
              <a:rPr lang="en" sz="2300"/>
              <a:t>communion</a:t>
            </a:r>
            <a:r>
              <a:rPr lang="en" sz="2300"/>
              <a:t> and durable  bonds among individuals.”</a:t>
            </a:r>
            <a:endParaRPr sz="2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3"/>
          <p:cNvPicPr preferRelativeResize="0"/>
          <p:nvPr/>
        </p:nvPicPr>
        <p:blipFill>
          <a:blip r:embed="rId3">
            <a:alphaModFix/>
          </a:blip>
          <a:stretch>
            <a:fillRect/>
          </a:stretch>
        </p:blipFill>
        <p:spPr>
          <a:xfrm>
            <a:off x="1816625" y="708700"/>
            <a:ext cx="4971825" cy="3487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4"/>
          <p:cNvPicPr preferRelativeResize="0"/>
          <p:nvPr/>
        </p:nvPicPr>
        <p:blipFill rotWithShape="1">
          <a:blip r:embed="rId3">
            <a:alphaModFix/>
          </a:blip>
          <a:srcRect b="4946" l="0" r="0" t="5439"/>
          <a:stretch/>
        </p:blipFill>
        <p:spPr>
          <a:xfrm>
            <a:off x="-21725" y="0"/>
            <a:ext cx="9187449" cy="5143500"/>
          </a:xfrm>
          <a:prstGeom prst="rect">
            <a:avLst/>
          </a:prstGeom>
          <a:noFill/>
          <a:ln>
            <a:noFill/>
          </a:ln>
        </p:spPr>
      </p:pic>
      <p:sp>
        <p:nvSpPr>
          <p:cNvPr id="135" name="Google Shape;135;p24"/>
          <p:cNvSpPr txBox="1"/>
          <p:nvPr/>
        </p:nvSpPr>
        <p:spPr>
          <a:xfrm>
            <a:off x="226000" y="4485075"/>
            <a:ext cx="8735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rgbClr val="FFE599"/>
                </a:solidFill>
              </a:rPr>
              <a:t>   We are all accompanying each other on our journey back to God</a:t>
            </a:r>
            <a:endParaRPr b="1" sz="2200">
              <a:solidFill>
                <a:srgbClr val="FFE59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9" name="Shape 139"/>
        <p:cNvGrpSpPr/>
        <p:nvPr/>
      </p:nvGrpSpPr>
      <p:grpSpPr>
        <a:xfrm>
          <a:off x="0" y="0"/>
          <a:ext cx="0" cy="0"/>
          <a:chOff x="0" y="0"/>
          <a:chExt cx="0" cy="0"/>
        </a:xfrm>
      </p:grpSpPr>
      <p:pic>
        <p:nvPicPr>
          <p:cNvPr id="140" name="Google Shape;140;p25"/>
          <p:cNvPicPr preferRelativeResize="0"/>
          <p:nvPr/>
        </p:nvPicPr>
        <p:blipFill>
          <a:blip r:embed="rId3">
            <a:alphaModFix/>
          </a:blip>
          <a:stretch>
            <a:fillRect/>
          </a:stretch>
        </p:blipFill>
        <p:spPr>
          <a:xfrm>
            <a:off x="762000" y="428625"/>
            <a:ext cx="7620000" cy="428625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144" name="Shape 144"/>
        <p:cNvGrpSpPr/>
        <p:nvPr/>
      </p:nvGrpSpPr>
      <p:grpSpPr>
        <a:xfrm>
          <a:off x="0" y="0"/>
          <a:ext cx="0" cy="0"/>
          <a:chOff x="0" y="0"/>
          <a:chExt cx="0" cy="0"/>
        </a:xfrm>
      </p:grpSpPr>
      <p:pic>
        <p:nvPicPr>
          <p:cNvPr id="145" name="Google Shape;145;p26"/>
          <p:cNvPicPr preferRelativeResize="0"/>
          <p:nvPr/>
        </p:nvPicPr>
        <p:blipFill rotWithShape="1">
          <a:blip r:embed="rId3">
            <a:alphaModFix/>
          </a:blip>
          <a:srcRect b="8285" l="8388" r="10875" t="9021"/>
          <a:stretch/>
        </p:blipFill>
        <p:spPr>
          <a:xfrm>
            <a:off x="130375" y="139075"/>
            <a:ext cx="8891926" cy="4884899"/>
          </a:xfrm>
          <a:prstGeom prst="rect">
            <a:avLst/>
          </a:prstGeom>
          <a:noFill/>
          <a:ln>
            <a:noFill/>
          </a:ln>
        </p:spPr>
      </p:pic>
      <p:sp>
        <p:nvSpPr>
          <p:cNvPr id="146" name="Google Shape;146;p26"/>
          <p:cNvSpPr txBox="1"/>
          <p:nvPr/>
        </p:nvSpPr>
        <p:spPr>
          <a:xfrm>
            <a:off x="295525" y="199925"/>
            <a:ext cx="3755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4"/>
              </a:rPr>
              <a:t>https://www.youtube.com/watch?v=o4NLYmiriME</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50" name="Shape 150"/>
        <p:cNvGrpSpPr/>
        <p:nvPr/>
      </p:nvGrpSpPr>
      <p:grpSpPr>
        <a:xfrm>
          <a:off x="0" y="0"/>
          <a:ext cx="0" cy="0"/>
          <a:chOff x="0" y="0"/>
          <a:chExt cx="0" cy="0"/>
        </a:xfrm>
      </p:grpSpPr>
      <p:pic>
        <p:nvPicPr>
          <p:cNvPr id="151" name="Google Shape;151;p27"/>
          <p:cNvPicPr preferRelativeResize="0"/>
          <p:nvPr/>
        </p:nvPicPr>
        <p:blipFill>
          <a:blip r:embed="rId3">
            <a:alphaModFix/>
          </a:blip>
          <a:stretch>
            <a:fillRect/>
          </a:stretch>
        </p:blipFill>
        <p:spPr>
          <a:xfrm>
            <a:off x="373750" y="295525"/>
            <a:ext cx="8422574" cy="4180876"/>
          </a:xfrm>
          <a:prstGeom prst="rect">
            <a:avLst/>
          </a:prstGeom>
          <a:noFill/>
          <a:ln>
            <a:noFill/>
          </a:ln>
        </p:spPr>
      </p:pic>
      <p:sp>
        <p:nvSpPr>
          <p:cNvPr id="152" name="Google Shape;152;p27"/>
          <p:cNvSpPr/>
          <p:nvPr/>
        </p:nvSpPr>
        <p:spPr>
          <a:xfrm>
            <a:off x="1582872" y="4598075"/>
            <a:ext cx="5978256" cy="5454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274E13"/>
                </a:solidFill>
                <a:latin typeface="Arial"/>
              </a:rPr>
              <a:t>Art Activity</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1B47"/>
        </a:solidFill>
      </p:bgPr>
    </p:bg>
    <p:spTree>
      <p:nvGrpSpPr>
        <p:cNvPr id="156" name="Shape 156"/>
        <p:cNvGrpSpPr/>
        <p:nvPr/>
      </p:nvGrpSpPr>
      <p:grpSpPr>
        <a:xfrm>
          <a:off x="0" y="0"/>
          <a:ext cx="0" cy="0"/>
          <a:chOff x="0" y="0"/>
          <a:chExt cx="0" cy="0"/>
        </a:xfrm>
      </p:grpSpPr>
      <p:pic>
        <p:nvPicPr>
          <p:cNvPr id="157" name="Google Shape;157;p28"/>
          <p:cNvPicPr preferRelativeResize="0"/>
          <p:nvPr/>
        </p:nvPicPr>
        <p:blipFill>
          <a:blip r:embed="rId3">
            <a:alphaModFix/>
          </a:blip>
          <a:stretch>
            <a:fillRect/>
          </a:stretch>
        </p:blipFill>
        <p:spPr>
          <a:xfrm>
            <a:off x="0" y="0"/>
            <a:ext cx="5250700" cy="5143500"/>
          </a:xfrm>
          <a:prstGeom prst="rect">
            <a:avLst/>
          </a:prstGeom>
          <a:noFill/>
          <a:ln>
            <a:noFill/>
          </a:ln>
        </p:spPr>
      </p:pic>
      <p:sp>
        <p:nvSpPr>
          <p:cNvPr id="158" name="Google Shape;158;p28"/>
          <p:cNvSpPr txBox="1"/>
          <p:nvPr/>
        </p:nvSpPr>
        <p:spPr>
          <a:xfrm>
            <a:off x="5250700" y="93600"/>
            <a:ext cx="3665700" cy="495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solidFill>
                  <a:srgbClr val="FFFFFF"/>
                </a:solidFill>
              </a:rPr>
              <a:t>Hi (friend’s name),</a:t>
            </a:r>
            <a:endParaRPr sz="3100">
              <a:solidFill>
                <a:srgbClr val="FFFFFF"/>
              </a:solidFill>
            </a:endParaRPr>
          </a:p>
          <a:p>
            <a:pPr indent="0" lvl="0" marL="0" rtl="0" algn="l">
              <a:spcBef>
                <a:spcPts val="0"/>
              </a:spcBef>
              <a:spcAft>
                <a:spcPts val="0"/>
              </a:spcAft>
              <a:buNone/>
            </a:pPr>
            <a:r>
              <a:rPr lang="en" sz="3100">
                <a:solidFill>
                  <a:srgbClr val="FFFFFF"/>
                </a:solidFill>
              </a:rPr>
              <a:t>You are a great friend because you are generous, </a:t>
            </a:r>
            <a:r>
              <a:rPr lang="en" sz="3100">
                <a:solidFill>
                  <a:schemeClr val="lt1"/>
                </a:solidFill>
              </a:rPr>
              <a:t>(virtue),(virtue),</a:t>
            </a:r>
            <a:endParaRPr sz="3100">
              <a:solidFill>
                <a:schemeClr val="lt1"/>
              </a:solidFill>
            </a:endParaRPr>
          </a:p>
          <a:p>
            <a:pPr indent="0" lvl="0" marL="0" rtl="0" algn="l">
              <a:spcBef>
                <a:spcPts val="0"/>
              </a:spcBef>
              <a:spcAft>
                <a:spcPts val="0"/>
              </a:spcAft>
              <a:buNone/>
            </a:pPr>
            <a:r>
              <a:rPr lang="en" sz="3100">
                <a:solidFill>
                  <a:schemeClr val="lt1"/>
                </a:solidFill>
              </a:rPr>
              <a:t>(virtue). </a:t>
            </a:r>
            <a:endParaRPr sz="3100">
              <a:solidFill>
                <a:schemeClr val="lt1"/>
              </a:solidFill>
            </a:endParaRPr>
          </a:p>
          <a:p>
            <a:pPr indent="0" lvl="0" marL="0" rtl="0" algn="l">
              <a:spcBef>
                <a:spcPts val="0"/>
              </a:spcBef>
              <a:spcAft>
                <a:spcPts val="0"/>
              </a:spcAft>
              <a:buNone/>
            </a:pPr>
            <a:r>
              <a:rPr lang="en" sz="3100">
                <a:solidFill>
                  <a:schemeClr val="lt1"/>
                </a:solidFill>
              </a:rPr>
              <a:t>I appreciate you so much.</a:t>
            </a:r>
            <a:endParaRPr sz="3100">
              <a:solidFill>
                <a:schemeClr val="lt1"/>
              </a:solidFill>
            </a:endParaRPr>
          </a:p>
          <a:p>
            <a:pPr indent="0" lvl="0" marL="0" rtl="0" algn="l">
              <a:spcBef>
                <a:spcPts val="0"/>
              </a:spcBef>
              <a:spcAft>
                <a:spcPts val="0"/>
              </a:spcAft>
              <a:buNone/>
            </a:pPr>
            <a:r>
              <a:rPr lang="en" sz="3100">
                <a:solidFill>
                  <a:schemeClr val="lt1"/>
                </a:solidFill>
              </a:rPr>
              <a:t>Your friend,</a:t>
            </a:r>
            <a:endParaRPr sz="3100">
              <a:solidFill>
                <a:schemeClr val="lt1"/>
              </a:solidFill>
            </a:endParaRPr>
          </a:p>
          <a:p>
            <a:pPr indent="0" lvl="0" marL="0" rtl="0" algn="l">
              <a:spcBef>
                <a:spcPts val="0"/>
              </a:spcBef>
              <a:spcAft>
                <a:spcPts val="0"/>
              </a:spcAft>
              <a:buNone/>
            </a:pPr>
            <a:r>
              <a:rPr lang="en" sz="3100">
                <a:solidFill>
                  <a:schemeClr val="lt1"/>
                </a:solidFill>
              </a:rPr>
              <a:t>(Your name)</a:t>
            </a:r>
            <a:endParaRPr sz="31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62" name="Shape 162"/>
        <p:cNvGrpSpPr/>
        <p:nvPr/>
      </p:nvGrpSpPr>
      <p:grpSpPr>
        <a:xfrm>
          <a:off x="0" y="0"/>
          <a:ext cx="0" cy="0"/>
          <a:chOff x="0" y="0"/>
          <a:chExt cx="0" cy="0"/>
        </a:xfrm>
      </p:grpSpPr>
      <p:pic>
        <p:nvPicPr>
          <p:cNvPr id="163" name="Google Shape;163;p29"/>
          <p:cNvPicPr preferRelativeResize="0"/>
          <p:nvPr/>
        </p:nvPicPr>
        <p:blipFill rotWithShape="1">
          <a:blip r:embed="rId3">
            <a:alphaModFix/>
          </a:blip>
          <a:srcRect b="3633" l="0" r="0" t="0"/>
          <a:stretch/>
        </p:blipFill>
        <p:spPr>
          <a:xfrm>
            <a:off x="0" y="0"/>
            <a:ext cx="5041375" cy="5143500"/>
          </a:xfrm>
          <a:prstGeom prst="rect">
            <a:avLst/>
          </a:prstGeom>
          <a:noFill/>
          <a:ln cap="flat" cmpd="sng" w="28575">
            <a:solidFill>
              <a:srgbClr val="6AA84F"/>
            </a:solidFill>
            <a:prstDash val="solid"/>
            <a:round/>
            <a:headEnd len="sm" w="sm" type="none"/>
            <a:tailEnd len="sm" w="sm" type="none"/>
          </a:ln>
        </p:spPr>
      </p:pic>
      <p:sp>
        <p:nvSpPr>
          <p:cNvPr id="164" name="Google Shape;164;p29"/>
          <p:cNvSpPr/>
          <p:nvPr/>
        </p:nvSpPr>
        <p:spPr>
          <a:xfrm>
            <a:off x="5415125" y="1312500"/>
            <a:ext cx="3398578" cy="859949"/>
          </a:xfrm>
          <a:prstGeom prst="rect">
            <a:avLst/>
          </a:prstGeom>
        </p:spPr>
        <p:txBody>
          <a:bodyPr>
            <a:prstTxWarp prst="textPlain"/>
          </a:bodyPr>
          <a:lstStyle/>
          <a:p>
            <a:pPr lvl="0" algn="ctr"/>
            <a:r>
              <a:rPr b="0" i="0">
                <a:ln>
                  <a:noFill/>
                </a:ln>
                <a:solidFill>
                  <a:srgbClr val="6AA84F"/>
                </a:solidFill>
                <a:latin typeface="Arial"/>
              </a:rPr>
              <a:t>Closing</a:t>
            </a:r>
          </a:p>
        </p:txBody>
      </p:sp>
      <p:sp>
        <p:nvSpPr>
          <p:cNvPr id="165" name="Google Shape;165;p29"/>
          <p:cNvSpPr/>
          <p:nvPr/>
        </p:nvSpPr>
        <p:spPr>
          <a:xfrm>
            <a:off x="5749725" y="2476650"/>
            <a:ext cx="2851083" cy="904526"/>
          </a:xfrm>
          <a:prstGeom prst="rect">
            <a:avLst/>
          </a:prstGeom>
        </p:spPr>
        <p:txBody>
          <a:bodyPr>
            <a:prstTxWarp prst="textPlain"/>
          </a:bodyPr>
          <a:lstStyle/>
          <a:p>
            <a:pPr lvl="0" algn="ctr"/>
            <a:r>
              <a:rPr b="0" i="0">
                <a:ln>
                  <a:noFill/>
                </a:ln>
                <a:solidFill>
                  <a:srgbClr val="6AA84F"/>
                </a:solidFill>
                <a:latin typeface="Arial"/>
              </a:rPr>
              <a:t>Prayer</a:t>
            </a:r>
          </a:p>
        </p:txBody>
      </p:sp>
      <p:sp>
        <p:nvSpPr>
          <p:cNvPr id="166" name="Google Shape;166;p29"/>
          <p:cNvSpPr txBox="1"/>
          <p:nvPr/>
        </p:nvSpPr>
        <p:spPr>
          <a:xfrm>
            <a:off x="5528150" y="4485075"/>
            <a:ext cx="339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sz="1100" u="sng">
                <a:solidFill>
                  <a:srgbClr val="6AA84F"/>
                </a:solidFill>
                <a:hlinkClick r:id="rId4">
                  <a:extLst>
                    <a:ext uri="{A12FA001-AC4F-418D-AE19-62706E023703}">
                      <ahyp:hlinkClr val="tx"/>
                    </a:ext>
                  </a:extLst>
                </a:hlinkClick>
              </a:rPr>
              <a:t>https://www.youtube.com/watch?v=NJ-VfqK1fS4</a:t>
            </a:r>
            <a:endParaRPr sz="1100">
              <a:solidFill>
                <a:srgbClr val="6AA84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170" name="Shape 170"/>
        <p:cNvGrpSpPr/>
        <p:nvPr/>
      </p:nvGrpSpPr>
      <p:grpSpPr>
        <a:xfrm>
          <a:off x="0" y="0"/>
          <a:ext cx="0" cy="0"/>
          <a:chOff x="0" y="0"/>
          <a:chExt cx="0" cy="0"/>
        </a:xfrm>
      </p:grpSpPr>
      <p:pic>
        <p:nvPicPr>
          <p:cNvPr descr="Thanks Thank You GIF by GIPHY Studios Originals" id="171" name="Google Shape;171;p30"/>
          <p:cNvPicPr preferRelativeResize="0"/>
          <p:nvPr/>
        </p:nvPicPr>
        <p:blipFill>
          <a:blip r:embed="rId3">
            <a:alphaModFix/>
          </a:blip>
          <a:stretch>
            <a:fillRect/>
          </a:stretch>
        </p:blipFill>
        <p:spPr>
          <a:xfrm>
            <a:off x="706581" y="0"/>
            <a:ext cx="7730838"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175" name="Shape 175"/>
        <p:cNvGrpSpPr/>
        <p:nvPr/>
      </p:nvGrpSpPr>
      <p:grpSpPr>
        <a:xfrm>
          <a:off x="0" y="0"/>
          <a:ext cx="0" cy="0"/>
          <a:chOff x="0" y="0"/>
          <a:chExt cx="0" cy="0"/>
        </a:xfrm>
      </p:grpSpPr>
      <p:pic>
        <p:nvPicPr>
          <p:cNvPr id="176" name="Google Shape;176;p31"/>
          <p:cNvPicPr preferRelativeResize="0"/>
          <p:nvPr/>
        </p:nvPicPr>
        <p:blipFill>
          <a:blip r:embed="rId3">
            <a:alphaModFix/>
          </a:blip>
          <a:stretch>
            <a:fillRect/>
          </a:stretch>
        </p:blipFill>
        <p:spPr>
          <a:xfrm>
            <a:off x="0" y="0"/>
            <a:ext cx="4250400" cy="5143500"/>
          </a:xfrm>
          <a:prstGeom prst="rect">
            <a:avLst/>
          </a:prstGeom>
          <a:noFill/>
          <a:ln>
            <a:noFill/>
          </a:ln>
        </p:spPr>
      </p:pic>
      <p:sp>
        <p:nvSpPr>
          <p:cNvPr id="177" name="Google Shape;177;p31"/>
          <p:cNvSpPr txBox="1"/>
          <p:nvPr/>
        </p:nvSpPr>
        <p:spPr>
          <a:xfrm>
            <a:off x="4432875" y="1103875"/>
            <a:ext cx="40419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900"/>
              <a:t>        “I Spy” </a:t>
            </a:r>
            <a:endParaRPr sz="4900"/>
          </a:p>
          <a:p>
            <a:pPr indent="0" lvl="0" marL="0" rtl="0" algn="l">
              <a:spcBef>
                <a:spcPts val="0"/>
              </a:spcBef>
              <a:spcAft>
                <a:spcPts val="0"/>
              </a:spcAft>
              <a:buNone/>
            </a:pPr>
            <a:r>
              <a:rPr lang="en" sz="4900"/>
              <a:t>       with my</a:t>
            </a:r>
            <a:endParaRPr sz="4900"/>
          </a:p>
          <a:p>
            <a:pPr indent="0" lvl="0" marL="0" rtl="0" algn="l">
              <a:spcBef>
                <a:spcPts val="0"/>
              </a:spcBef>
              <a:spcAft>
                <a:spcPts val="0"/>
              </a:spcAft>
              <a:buNone/>
            </a:pPr>
            <a:r>
              <a:rPr lang="en" sz="4900"/>
              <a:t>       spiritual</a:t>
            </a:r>
            <a:endParaRPr sz="4900"/>
          </a:p>
          <a:p>
            <a:pPr indent="0" lvl="0" marL="0" rtl="0" algn="l">
              <a:spcBef>
                <a:spcPts val="0"/>
              </a:spcBef>
              <a:spcAft>
                <a:spcPts val="0"/>
              </a:spcAft>
              <a:buNone/>
            </a:pPr>
            <a:r>
              <a:rPr lang="en" sz="4900"/>
              <a:t>          eye</a:t>
            </a:r>
            <a:endParaRPr sz="4900"/>
          </a:p>
        </p:txBody>
      </p:sp>
      <p:sp>
        <p:nvSpPr>
          <p:cNvPr id="178" name="Google Shape;178;p31"/>
          <p:cNvSpPr txBox="1"/>
          <p:nvPr/>
        </p:nvSpPr>
        <p:spPr>
          <a:xfrm>
            <a:off x="5050050" y="4745850"/>
            <a:ext cx="371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dk1"/>
                </a:solidFill>
                <a:hlinkClick r:id="rId4">
                  <a:extLst>
                    <a:ext uri="{A12FA001-AC4F-418D-AE19-62706E023703}">
                      <ahyp:hlinkClr val="tx"/>
                    </a:ext>
                  </a:extLst>
                </a:hlinkClick>
              </a:rPr>
              <a:t>https://www.youtube.com/watch?v=MGzcRzNjVHU</a:t>
            </a:r>
            <a:endParaRPr sz="1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0" name="Shape 60"/>
        <p:cNvGrpSpPr/>
        <p:nvPr/>
      </p:nvGrpSpPr>
      <p:grpSpPr>
        <a:xfrm>
          <a:off x="0" y="0"/>
          <a:ext cx="0" cy="0"/>
          <a:chOff x="0" y="0"/>
          <a:chExt cx="0" cy="0"/>
        </a:xfrm>
      </p:grpSpPr>
      <p:sp>
        <p:nvSpPr>
          <p:cNvPr id="61" name="Google Shape;61;p14"/>
          <p:cNvSpPr txBox="1"/>
          <p:nvPr/>
        </p:nvSpPr>
        <p:spPr>
          <a:xfrm>
            <a:off x="602250" y="221900"/>
            <a:ext cx="7939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latin typeface="Indie Flower"/>
                <a:ea typeface="Indie Flower"/>
                <a:cs typeface="Indie Flower"/>
                <a:sym typeface="Indie Flower"/>
              </a:rPr>
              <a:t>Prayer Stars⭐</a:t>
            </a:r>
            <a:endParaRPr sz="4800">
              <a:latin typeface="Indie Flower"/>
              <a:ea typeface="Indie Flower"/>
              <a:cs typeface="Indie Flower"/>
              <a:sym typeface="Indie Flower"/>
            </a:endParaRPr>
          </a:p>
        </p:txBody>
      </p:sp>
      <p:graphicFrame>
        <p:nvGraphicFramePr>
          <p:cNvPr id="62" name="Google Shape;62;p14"/>
          <p:cNvGraphicFramePr/>
          <p:nvPr/>
        </p:nvGraphicFramePr>
        <p:xfrm>
          <a:off x="865475" y="1028000"/>
          <a:ext cx="3000000" cy="3000000"/>
        </p:xfrm>
        <a:graphic>
          <a:graphicData uri="http://schemas.openxmlformats.org/drawingml/2006/table">
            <a:tbl>
              <a:tblPr>
                <a:noFill/>
                <a:tableStyleId>{F5D352C6-5C43-410F-A130-BD24073C569A}</a:tableStyleId>
              </a:tblPr>
              <a:tblGrid>
                <a:gridCol w="1563900"/>
                <a:gridCol w="5780775"/>
              </a:tblGrid>
              <a:tr h="446200">
                <a:tc>
                  <a:txBody>
                    <a:bodyPr/>
                    <a:lstStyle/>
                    <a:p>
                      <a:pPr indent="0" lvl="0" marL="0" rtl="0" algn="l">
                        <a:spcBef>
                          <a:spcPts val="0"/>
                        </a:spcBef>
                        <a:spcAft>
                          <a:spcPts val="0"/>
                        </a:spcAft>
                        <a:buNone/>
                      </a:pPr>
                      <a:r>
                        <a:rPr lang="en" sz="1800">
                          <a:latin typeface="Indie Flower"/>
                          <a:ea typeface="Indie Flower"/>
                          <a:cs typeface="Indie Flower"/>
                          <a:sym typeface="Indie Flower"/>
                        </a:rPr>
                        <a:t>Cassedy</a:t>
                      </a:r>
                      <a:endParaRPr sz="18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None/>
                      </a:pPr>
                      <a:r>
                        <a:rPr lang="en" sz="1800">
                          <a:solidFill>
                            <a:schemeClr val="dk1"/>
                          </a:solidFill>
                        </a:rPr>
                        <a:t>⭐️⭐️⭐️⭐️⭐️⭐️⭐️⭐️⭐️⭐️⭐️⭐️⭐️✅</a:t>
                      </a:r>
                      <a:endParaRPr sz="2200"/>
                    </a:p>
                  </a:txBody>
                  <a:tcPr marT="91425" marB="91425" marR="91425" marL="91425"/>
                </a:tc>
              </a:tr>
              <a:tr h="446200">
                <a:tc>
                  <a:txBody>
                    <a:bodyPr/>
                    <a:lstStyle/>
                    <a:p>
                      <a:pPr indent="0" lvl="0" marL="0" rtl="0" algn="l">
                        <a:spcBef>
                          <a:spcPts val="0"/>
                        </a:spcBef>
                        <a:spcAft>
                          <a:spcPts val="0"/>
                        </a:spcAft>
                        <a:buNone/>
                      </a:pPr>
                      <a:r>
                        <a:rPr lang="en" sz="1800">
                          <a:latin typeface="Indie Flower"/>
                          <a:ea typeface="Indie Flower"/>
                          <a:cs typeface="Indie Flower"/>
                          <a:sym typeface="Indie Flower"/>
                        </a:rPr>
                        <a:t>Milan</a:t>
                      </a:r>
                      <a:endParaRPr sz="18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Devin</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Kim</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Cora</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Hudson</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800">
                        <a:solidFill>
                          <a:schemeClr val="dk1"/>
                        </a:solidFill>
                      </a:endParaRPr>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Dev</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Manny</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 </a:t>
                      </a:r>
                      <a:endParaRPr sz="1800">
                        <a:solidFill>
                          <a:schemeClr val="dk1"/>
                        </a:solidFill>
                      </a:endParaRPr>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Camila </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800">
                        <a:solidFill>
                          <a:schemeClr val="dk1"/>
                        </a:solidFill>
                      </a:endParaRPr>
                    </a:p>
                  </a:txBody>
                  <a:tcPr marT="91425" marB="91425" marR="91425" marL="91425"/>
                </a:tc>
              </a:tr>
            </a:tbl>
          </a:graphicData>
        </a:graphic>
      </p:graphicFrame>
      <p:pic>
        <p:nvPicPr>
          <p:cNvPr id="63" name="Google Shape;63;p14"/>
          <p:cNvPicPr preferRelativeResize="0"/>
          <p:nvPr/>
        </p:nvPicPr>
        <p:blipFill>
          <a:blip r:embed="rId3">
            <a:alphaModFix/>
          </a:blip>
          <a:stretch>
            <a:fillRect/>
          </a:stretch>
        </p:blipFill>
        <p:spPr>
          <a:xfrm>
            <a:off x="1448075" y="48900"/>
            <a:ext cx="1002125" cy="1002125"/>
          </a:xfrm>
          <a:prstGeom prst="rect">
            <a:avLst/>
          </a:prstGeom>
          <a:noFill/>
          <a:ln>
            <a:noFill/>
          </a:ln>
        </p:spPr>
      </p:pic>
      <p:pic>
        <p:nvPicPr>
          <p:cNvPr id="64" name="Google Shape;64;p14"/>
          <p:cNvPicPr preferRelativeResize="0"/>
          <p:nvPr/>
        </p:nvPicPr>
        <p:blipFill>
          <a:blip r:embed="rId4">
            <a:alphaModFix/>
          </a:blip>
          <a:stretch>
            <a:fillRect/>
          </a:stretch>
        </p:blipFill>
        <p:spPr>
          <a:xfrm flipH="1">
            <a:off x="7016090" y="25875"/>
            <a:ext cx="885260" cy="1002125"/>
          </a:xfrm>
          <a:prstGeom prst="rect">
            <a:avLst/>
          </a:prstGeom>
          <a:noFill/>
          <a:ln>
            <a:noFill/>
          </a:ln>
        </p:spPr>
      </p:pic>
      <p:sp>
        <p:nvSpPr>
          <p:cNvPr id="65" name="Google Shape;65;p14"/>
          <p:cNvSpPr txBox="1"/>
          <p:nvPr/>
        </p:nvSpPr>
        <p:spPr>
          <a:xfrm>
            <a:off x="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6" name="Google Shape;66;p14"/>
          <p:cNvSpPr txBox="1"/>
          <p:nvPr/>
        </p:nvSpPr>
        <p:spPr>
          <a:xfrm>
            <a:off x="863105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7" name="Google Shape;67;p14"/>
          <p:cNvSpPr txBox="1"/>
          <p:nvPr/>
        </p:nvSpPr>
        <p:spPr>
          <a:xfrm>
            <a:off x="49850" y="4568075"/>
            <a:ext cx="4803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68" name="Google Shape;68;p14"/>
          <p:cNvSpPr txBox="1"/>
          <p:nvPr/>
        </p:nvSpPr>
        <p:spPr>
          <a:xfrm>
            <a:off x="8545500" y="4568075"/>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82" name="Shape 182"/>
        <p:cNvGrpSpPr/>
        <p:nvPr/>
      </p:nvGrpSpPr>
      <p:grpSpPr>
        <a:xfrm>
          <a:off x="0" y="0"/>
          <a:ext cx="0" cy="0"/>
          <a:chOff x="0" y="0"/>
          <a:chExt cx="0" cy="0"/>
        </a:xfrm>
      </p:grpSpPr>
      <p:pic>
        <p:nvPicPr>
          <p:cNvPr id="183" name="Google Shape;183;p32"/>
          <p:cNvPicPr preferRelativeResize="0"/>
          <p:nvPr/>
        </p:nvPicPr>
        <p:blipFill rotWithShape="1">
          <a:blip r:embed="rId3">
            <a:alphaModFix/>
          </a:blip>
          <a:srcRect b="13934" l="0" r="0" t="0"/>
          <a:stretch/>
        </p:blipFill>
        <p:spPr>
          <a:xfrm>
            <a:off x="636700" y="417225"/>
            <a:ext cx="4251651" cy="3998325"/>
          </a:xfrm>
          <a:prstGeom prst="rect">
            <a:avLst/>
          </a:prstGeom>
          <a:noFill/>
          <a:ln cap="flat" cmpd="sng" w="28575">
            <a:solidFill>
              <a:schemeClr val="dk2"/>
            </a:solidFill>
            <a:prstDash val="solid"/>
            <a:round/>
            <a:headEnd len="sm" w="sm" type="none"/>
            <a:tailEnd len="sm" w="sm" type="none"/>
          </a:ln>
        </p:spPr>
      </p:pic>
      <p:pic>
        <p:nvPicPr>
          <p:cNvPr id="184" name="Google Shape;184;p32"/>
          <p:cNvPicPr preferRelativeResize="0"/>
          <p:nvPr/>
        </p:nvPicPr>
        <p:blipFill rotWithShape="1">
          <a:blip r:embed="rId4">
            <a:alphaModFix/>
          </a:blip>
          <a:srcRect b="0" l="0" r="0" t="8642"/>
          <a:stretch/>
        </p:blipFill>
        <p:spPr>
          <a:xfrm>
            <a:off x="5413696" y="417225"/>
            <a:ext cx="3282379" cy="3998326"/>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3"/>
          <p:cNvPicPr preferRelativeResize="0"/>
          <p:nvPr/>
        </p:nvPicPr>
        <p:blipFill>
          <a:blip r:embed="rId3">
            <a:alphaModFix/>
          </a:blip>
          <a:stretch>
            <a:fillRect/>
          </a:stretch>
        </p:blipFill>
        <p:spPr>
          <a:xfrm>
            <a:off x="669275" y="-52150"/>
            <a:ext cx="7761975" cy="5195650"/>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93" name="Shape 193"/>
        <p:cNvGrpSpPr/>
        <p:nvPr/>
      </p:nvGrpSpPr>
      <p:grpSpPr>
        <a:xfrm>
          <a:off x="0" y="0"/>
          <a:ext cx="0" cy="0"/>
          <a:chOff x="0" y="0"/>
          <a:chExt cx="0" cy="0"/>
        </a:xfrm>
      </p:grpSpPr>
      <p:pic>
        <p:nvPicPr>
          <p:cNvPr id="194" name="Google Shape;194;p34"/>
          <p:cNvPicPr preferRelativeResize="0"/>
          <p:nvPr/>
        </p:nvPicPr>
        <p:blipFill>
          <a:blip r:embed="rId3">
            <a:alphaModFix/>
          </a:blip>
          <a:stretch>
            <a:fillRect/>
          </a:stretch>
        </p:blipFill>
        <p:spPr>
          <a:xfrm>
            <a:off x="2585808" y="152400"/>
            <a:ext cx="3972383" cy="4838701"/>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5"/>
          <p:cNvPicPr preferRelativeResize="0"/>
          <p:nvPr/>
        </p:nvPicPr>
        <p:blipFill rotWithShape="1">
          <a:blip r:embed="rId3">
            <a:alphaModFix/>
          </a:blip>
          <a:srcRect b="8097" l="0" r="0" t="14634"/>
          <a:stretch/>
        </p:blipFill>
        <p:spPr>
          <a:xfrm>
            <a:off x="0" y="0"/>
            <a:ext cx="9144000" cy="5178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203" name="Shape 203"/>
        <p:cNvGrpSpPr/>
        <p:nvPr/>
      </p:nvGrpSpPr>
      <p:grpSpPr>
        <a:xfrm>
          <a:off x="0" y="0"/>
          <a:ext cx="0" cy="0"/>
          <a:chOff x="0" y="0"/>
          <a:chExt cx="0" cy="0"/>
        </a:xfrm>
      </p:grpSpPr>
      <p:pic>
        <p:nvPicPr>
          <p:cNvPr id="204" name="Google Shape;204;p36"/>
          <p:cNvPicPr preferRelativeResize="0"/>
          <p:nvPr/>
        </p:nvPicPr>
        <p:blipFill>
          <a:blip r:embed="rId3">
            <a:alphaModFix/>
          </a:blip>
          <a:stretch>
            <a:fillRect/>
          </a:stretch>
        </p:blipFill>
        <p:spPr>
          <a:xfrm>
            <a:off x="5084825" y="157688"/>
            <a:ext cx="3906776" cy="4828124"/>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208" name="Shape 208"/>
        <p:cNvGrpSpPr/>
        <p:nvPr/>
      </p:nvGrpSpPr>
      <p:grpSpPr>
        <a:xfrm>
          <a:off x="0" y="0"/>
          <a:ext cx="0" cy="0"/>
          <a:chOff x="0" y="0"/>
          <a:chExt cx="0" cy="0"/>
        </a:xfrm>
      </p:grpSpPr>
      <p:pic>
        <p:nvPicPr>
          <p:cNvPr id="209" name="Google Shape;209;p37"/>
          <p:cNvPicPr preferRelativeResize="0"/>
          <p:nvPr/>
        </p:nvPicPr>
        <p:blipFill>
          <a:blip r:embed="rId3">
            <a:alphaModFix/>
          </a:blip>
          <a:stretch>
            <a:fillRect/>
          </a:stretch>
        </p:blipFill>
        <p:spPr>
          <a:xfrm>
            <a:off x="5084825" y="208600"/>
            <a:ext cx="3906776" cy="4702401"/>
          </a:xfrm>
          <a:prstGeom prst="rect">
            <a:avLst/>
          </a:prstGeom>
          <a:noFill/>
          <a:ln cap="flat" cmpd="sng" w="28575">
            <a:solidFill>
              <a:schemeClr val="dk1"/>
            </a:solidFill>
            <a:prstDash val="solid"/>
            <a:round/>
            <a:headEnd len="sm" w="sm" type="none"/>
            <a:tailEnd len="sm" w="sm" type="none"/>
          </a:ln>
        </p:spPr>
      </p:pic>
      <p:sp>
        <p:nvSpPr>
          <p:cNvPr id="210" name="Google Shape;210;p37"/>
          <p:cNvSpPr txBox="1"/>
          <p:nvPr/>
        </p:nvSpPr>
        <p:spPr>
          <a:xfrm>
            <a:off x="608450" y="704050"/>
            <a:ext cx="39636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t>“...a</a:t>
            </a:r>
            <a:r>
              <a:rPr lang="en" sz="4500"/>
              <a:t>nd adorn </a:t>
            </a:r>
            <a:endParaRPr sz="4500"/>
          </a:p>
          <a:p>
            <a:pPr indent="0" lvl="0" marL="0" rtl="0" algn="l">
              <a:spcBef>
                <a:spcPts val="0"/>
              </a:spcBef>
              <a:spcAft>
                <a:spcPts val="0"/>
              </a:spcAft>
              <a:buNone/>
            </a:pPr>
            <a:r>
              <a:rPr lang="en" sz="4500"/>
              <a:t>    your soul</a:t>
            </a:r>
            <a:endParaRPr sz="4500"/>
          </a:p>
          <a:p>
            <a:pPr indent="0" lvl="0" marL="0" rtl="0" algn="l">
              <a:spcBef>
                <a:spcPts val="0"/>
              </a:spcBef>
              <a:spcAft>
                <a:spcPts val="0"/>
              </a:spcAft>
              <a:buNone/>
            </a:pPr>
            <a:r>
              <a:rPr lang="en" sz="4500"/>
              <a:t>    with the</a:t>
            </a:r>
            <a:endParaRPr sz="4500"/>
          </a:p>
          <a:p>
            <a:pPr indent="0" lvl="0" marL="0" rtl="0" algn="l">
              <a:spcBef>
                <a:spcPts val="0"/>
              </a:spcBef>
              <a:spcAft>
                <a:spcPts val="0"/>
              </a:spcAft>
              <a:buNone/>
            </a:pPr>
            <a:r>
              <a:rPr lang="en" sz="4500"/>
              <a:t>    ornament</a:t>
            </a:r>
            <a:endParaRPr sz="4500"/>
          </a:p>
          <a:p>
            <a:pPr indent="0" lvl="0" marL="0" rtl="0" algn="l">
              <a:spcBef>
                <a:spcPts val="0"/>
              </a:spcBef>
              <a:spcAft>
                <a:spcPts val="0"/>
              </a:spcAft>
              <a:buNone/>
            </a:pPr>
            <a:r>
              <a:rPr lang="en" sz="4500"/>
              <a:t>    of honesty.”</a:t>
            </a:r>
            <a:endParaRPr sz="4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72" name="Shape 72"/>
        <p:cNvGrpSpPr/>
        <p:nvPr/>
      </p:nvGrpSpPr>
      <p:grpSpPr>
        <a:xfrm>
          <a:off x="0" y="0"/>
          <a:ext cx="0" cy="0"/>
          <a:chOff x="0" y="0"/>
          <a:chExt cx="0" cy="0"/>
        </a:xfrm>
      </p:grpSpPr>
      <p:pic>
        <p:nvPicPr>
          <p:cNvPr id="73" name="Google Shape;73;p15"/>
          <p:cNvPicPr preferRelativeResize="0"/>
          <p:nvPr/>
        </p:nvPicPr>
        <p:blipFill rotWithShape="1">
          <a:blip r:embed="rId3">
            <a:alphaModFix/>
          </a:blip>
          <a:srcRect b="0" l="0" r="5970" t="0"/>
          <a:stretch/>
        </p:blipFill>
        <p:spPr>
          <a:xfrm>
            <a:off x="304225" y="286825"/>
            <a:ext cx="4641525" cy="4554625"/>
          </a:xfrm>
          <a:prstGeom prst="rect">
            <a:avLst/>
          </a:prstGeom>
          <a:noFill/>
          <a:ln cap="flat" cmpd="sng" w="76200">
            <a:solidFill>
              <a:srgbClr val="FFFFFF"/>
            </a:solidFill>
            <a:prstDash val="solid"/>
            <a:round/>
            <a:headEnd len="sm" w="sm" type="none"/>
            <a:tailEnd len="sm" w="sm" type="none"/>
          </a:ln>
        </p:spPr>
      </p:pic>
      <p:sp>
        <p:nvSpPr>
          <p:cNvPr id="74" name="Google Shape;74;p15"/>
          <p:cNvSpPr/>
          <p:nvPr/>
        </p:nvSpPr>
        <p:spPr>
          <a:xfrm>
            <a:off x="5415125" y="1327625"/>
            <a:ext cx="3363802" cy="901299"/>
          </a:xfrm>
          <a:prstGeom prst="rect">
            <a:avLst/>
          </a:prstGeom>
        </p:spPr>
        <p:txBody>
          <a:bodyPr>
            <a:prstTxWarp prst="textPlain"/>
          </a:bodyPr>
          <a:lstStyle/>
          <a:p>
            <a:pPr lvl="0" algn="ctr"/>
            <a:r>
              <a:rPr b="0" i="0">
                <a:ln cap="flat" cmpd="sng" w="9525">
                  <a:solidFill>
                    <a:srgbClr val="38761D"/>
                  </a:solidFill>
                  <a:prstDash val="solid"/>
                  <a:round/>
                  <a:headEnd len="sm" w="sm" type="none"/>
                  <a:tailEnd len="sm" w="sm" type="none"/>
                </a:ln>
                <a:solidFill>
                  <a:schemeClr val="lt2"/>
                </a:solidFill>
                <a:latin typeface="Arial"/>
              </a:rPr>
              <a:t>Opening</a:t>
            </a:r>
          </a:p>
        </p:txBody>
      </p:sp>
      <p:sp>
        <p:nvSpPr>
          <p:cNvPr id="75" name="Google Shape;75;p15"/>
          <p:cNvSpPr/>
          <p:nvPr/>
        </p:nvSpPr>
        <p:spPr>
          <a:xfrm>
            <a:off x="5519425" y="2475000"/>
            <a:ext cx="3224747" cy="9012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Prayers</a:t>
            </a:r>
          </a:p>
        </p:txBody>
      </p:sp>
      <p:sp>
        <p:nvSpPr>
          <p:cNvPr id="76" name="Google Shape;76;p15"/>
          <p:cNvSpPr txBox="1"/>
          <p:nvPr/>
        </p:nvSpPr>
        <p:spPr>
          <a:xfrm>
            <a:off x="843125" y="4841450"/>
            <a:ext cx="402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linkClick r:id="rId4"/>
              </a:rPr>
              <a:t>https://www.youtube.com/watch?v=MM1XDNn6QFg</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80"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152400" y="152400"/>
            <a:ext cx="3866665" cy="4838701"/>
          </a:xfrm>
          <a:prstGeom prst="rect">
            <a:avLst/>
          </a:prstGeom>
          <a:noFill/>
          <a:ln>
            <a:noFill/>
          </a:ln>
        </p:spPr>
      </p:pic>
      <p:sp>
        <p:nvSpPr>
          <p:cNvPr id="82" name="Google Shape;82;p16"/>
          <p:cNvSpPr txBox="1"/>
          <p:nvPr/>
        </p:nvSpPr>
        <p:spPr>
          <a:xfrm>
            <a:off x="4606775" y="643200"/>
            <a:ext cx="40938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t>When we make a habit of saying prayers and reading the Divine Word, we gain in spiritual insight and see things more clearly. </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86"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412500" y="2469850"/>
            <a:ext cx="3832925" cy="2471700"/>
          </a:xfrm>
          <a:prstGeom prst="rect">
            <a:avLst/>
          </a:prstGeom>
          <a:noFill/>
          <a:ln cap="flat" cmpd="sng" w="28575">
            <a:solidFill>
              <a:schemeClr val="dk2"/>
            </a:solidFill>
            <a:prstDash val="solid"/>
            <a:round/>
            <a:headEnd len="sm" w="sm" type="none"/>
            <a:tailEnd len="sm" w="sm" type="none"/>
          </a:ln>
        </p:spPr>
      </p:pic>
      <p:pic>
        <p:nvPicPr>
          <p:cNvPr id="88" name="Google Shape;88;p17"/>
          <p:cNvPicPr preferRelativeResize="0"/>
          <p:nvPr/>
        </p:nvPicPr>
        <p:blipFill>
          <a:blip r:embed="rId4">
            <a:alphaModFix/>
          </a:blip>
          <a:stretch>
            <a:fillRect/>
          </a:stretch>
        </p:blipFill>
        <p:spPr>
          <a:xfrm>
            <a:off x="3532125" y="152400"/>
            <a:ext cx="2542000" cy="2047275"/>
          </a:xfrm>
          <a:prstGeom prst="rect">
            <a:avLst/>
          </a:prstGeom>
          <a:noFill/>
          <a:ln cap="flat" cmpd="sng" w="28575">
            <a:solidFill>
              <a:schemeClr val="dk2"/>
            </a:solidFill>
            <a:prstDash val="solid"/>
            <a:round/>
            <a:headEnd len="sm" w="sm" type="none"/>
            <a:tailEnd len="sm" w="sm" type="none"/>
          </a:ln>
        </p:spPr>
      </p:pic>
      <p:pic>
        <p:nvPicPr>
          <p:cNvPr id="89" name="Google Shape;89;p17"/>
          <p:cNvPicPr preferRelativeResize="0"/>
          <p:nvPr/>
        </p:nvPicPr>
        <p:blipFill>
          <a:blip r:embed="rId5">
            <a:alphaModFix/>
          </a:blip>
          <a:stretch>
            <a:fillRect/>
          </a:stretch>
        </p:blipFill>
        <p:spPr>
          <a:xfrm>
            <a:off x="375850" y="152400"/>
            <a:ext cx="2743775" cy="2047275"/>
          </a:xfrm>
          <a:prstGeom prst="rect">
            <a:avLst/>
          </a:prstGeom>
          <a:noFill/>
          <a:ln cap="flat" cmpd="sng" w="28575">
            <a:solidFill>
              <a:schemeClr val="dk2"/>
            </a:solidFill>
            <a:prstDash val="solid"/>
            <a:round/>
            <a:headEnd len="sm" w="sm" type="none"/>
            <a:tailEnd len="sm" w="sm" type="none"/>
          </a:ln>
        </p:spPr>
      </p:pic>
      <p:pic>
        <p:nvPicPr>
          <p:cNvPr id="90" name="Google Shape;90;p17"/>
          <p:cNvPicPr preferRelativeResize="0"/>
          <p:nvPr/>
        </p:nvPicPr>
        <p:blipFill rotWithShape="1">
          <a:blip r:embed="rId6">
            <a:alphaModFix/>
          </a:blip>
          <a:srcRect b="0" l="0" r="0" t="0"/>
          <a:stretch/>
        </p:blipFill>
        <p:spPr>
          <a:xfrm>
            <a:off x="6418500" y="152400"/>
            <a:ext cx="2346550" cy="2047275"/>
          </a:xfrm>
          <a:prstGeom prst="rect">
            <a:avLst/>
          </a:prstGeom>
          <a:noFill/>
          <a:ln cap="flat" cmpd="sng" w="28575">
            <a:solidFill>
              <a:schemeClr val="dk2"/>
            </a:solidFill>
            <a:prstDash val="solid"/>
            <a:round/>
            <a:headEnd len="sm" w="sm" type="none"/>
            <a:tailEnd len="sm" w="sm" type="none"/>
          </a:ln>
        </p:spPr>
      </p:pic>
      <p:pic>
        <p:nvPicPr>
          <p:cNvPr id="91" name="Google Shape;91;p17"/>
          <p:cNvPicPr preferRelativeResize="0"/>
          <p:nvPr/>
        </p:nvPicPr>
        <p:blipFill rotWithShape="1">
          <a:blip r:embed="rId7">
            <a:alphaModFix/>
          </a:blip>
          <a:srcRect b="0" l="27907" r="0" t="0"/>
          <a:stretch/>
        </p:blipFill>
        <p:spPr>
          <a:xfrm>
            <a:off x="4715500" y="2469850"/>
            <a:ext cx="4049550" cy="1816000"/>
          </a:xfrm>
          <a:prstGeom prst="rect">
            <a:avLst/>
          </a:prstGeom>
          <a:noFill/>
          <a:ln cap="flat" cmpd="sng" w="28575">
            <a:solidFill>
              <a:schemeClr val="dk2"/>
            </a:solidFill>
            <a:prstDash val="solid"/>
            <a:round/>
            <a:headEnd len="sm" w="sm" type="none"/>
            <a:tailEnd len="sm" w="sm" type="none"/>
          </a:ln>
        </p:spPr>
      </p:pic>
      <p:sp>
        <p:nvSpPr>
          <p:cNvPr id="92" name="Google Shape;92;p17"/>
          <p:cNvSpPr txBox="1"/>
          <p:nvPr/>
        </p:nvSpPr>
        <p:spPr>
          <a:xfrm>
            <a:off x="4624150" y="4511150"/>
            <a:ext cx="4140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t>    </a:t>
            </a:r>
            <a:r>
              <a:rPr b="1" lang="en" sz="2600"/>
              <a:t>Taking Care of Friends</a:t>
            </a:r>
            <a:endParaRPr b="1" sz="2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solidFill>
      </p:bgPr>
    </p:bg>
    <p:spTree>
      <p:nvGrpSpPr>
        <p:cNvPr id="96" name="Shape 96"/>
        <p:cNvGrpSpPr/>
        <p:nvPr/>
      </p:nvGrpSpPr>
      <p:grpSpPr>
        <a:xfrm>
          <a:off x="0" y="0"/>
          <a:ext cx="0" cy="0"/>
          <a:chOff x="0" y="0"/>
          <a:chExt cx="0" cy="0"/>
        </a:xfrm>
      </p:grpSpPr>
      <p:pic>
        <p:nvPicPr>
          <p:cNvPr id="97" name="Google Shape;97;p18"/>
          <p:cNvPicPr preferRelativeResize="0"/>
          <p:nvPr/>
        </p:nvPicPr>
        <p:blipFill>
          <a:blip r:embed="rId3">
            <a:alphaModFix/>
          </a:blip>
          <a:stretch>
            <a:fillRect/>
          </a:stretch>
        </p:blipFill>
        <p:spPr>
          <a:xfrm>
            <a:off x="1329900" y="52150"/>
            <a:ext cx="6484199" cy="5023976"/>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01" name="Shape 101"/>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512851" y="566213"/>
            <a:ext cx="5362950" cy="4011075"/>
          </a:xfrm>
          <a:prstGeom prst="rect">
            <a:avLst/>
          </a:prstGeom>
          <a:noFill/>
          <a:ln cap="flat" cmpd="sng" w="38100">
            <a:solidFill>
              <a:srgbClr val="660000"/>
            </a:solidFill>
            <a:prstDash val="solid"/>
            <a:round/>
            <a:headEnd len="sm" w="sm" type="none"/>
            <a:tailEnd len="sm" w="sm" type="none"/>
          </a:ln>
        </p:spPr>
      </p:pic>
      <p:sp>
        <p:nvSpPr>
          <p:cNvPr id="103" name="Google Shape;103;p19"/>
          <p:cNvSpPr txBox="1"/>
          <p:nvPr/>
        </p:nvSpPr>
        <p:spPr>
          <a:xfrm>
            <a:off x="643200" y="4632850"/>
            <a:ext cx="7709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100">
                <a:solidFill>
                  <a:schemeClr val="dk1"/>
                </a:solidFill>
              </a:rPr>
              <a:t>        </a:t>
            </a:r>
            <a:r>
              <a:rPr lang="en" sz="1800">
                <a:solidFill>
                  <a:srgbClr val="660000"/>
                </a:solidFill>
              </a:rPr>
              <a:t>A sweet friendship refreshes the soul. </a:t>
            </a:r>
            <a:r>
              <a:rPr lang="en" sz="2100">
                <a:solidFill>
                  <a:schemeClr val="dk1"/>
                </a:solidFill>
              </a:rPr>
              <a:t>  </a:t>
            </a:r>
            <a:endParaRPr sz="2100">
              <a:solidFill>
                <a:schemeClr val="dk1"/>
              </a:solidFill>
            </a:endParaRPr>
          </a:p>
        </p:txBody>
      </p:sp>
      <p:sp>
        <p:nvSpPr>
          <p:cNvPr id="104" name="Google Shape;104;p19"/>
          <p:cNvSpPr txBox="1"/>
          <p:nvPr/>
        </p:nvSpPr>
        <p:spPr>
          <a:xfrm>
            <a:off x="6101800" y="860500"/>
            <a:ext cx="2842200" cy="352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660000"/>
                </a:solidFill>
              </a:rPr>
              <a:t>A friend is one who </a:t>
            </a:r>
            <a:endParaRPr sz="2100">
              <a:solidFill>
                <a:srgbClr val="660000"/>
              </a:solidFill>
            </a:endParaRPr>
          </a:p>
          <a:p>
            <a:pPr indent="0" lvl="0" marL="0" rtl="0" algn="ctr">
              <a:spcBef>
                <a:spcPts val="0"/>
              </a:spcBef>
              <a:spcAft>
                <a:spcPts val="0"/>
              </a:spcAft>
              <a:buNone/>
            </a:pPr>
            <a:r>
              <a:t/>
            </a:r>
            <a:endParaRPr>
              <a:solidFill>
                <a:srgbClr val="660000"/>
              </a:solidFill>
            </a:endParaRPr>
          </a:p>
          <a:p>
            <a:pPr indent="0" lvl="0" marL="0" rtl="0" algn="ctr">
              <a:spcBef>
                <a:spcPts val="0"/>
              </a:spcBef>
              <a:spcAft>
                <a:spcPts val="0"/>
              </a:spcAft>
              <a:buNone/>
            </a:pPr>
            <a:r>
              <a:rPr lang="en" sz="2100">
                <a:solidFill>
                  <a:srgbClr val="660000"/>
                </a:solidFill>
              </a:rPr>
              <a:t>Strengthens you </a:t>
            </a:r>
            <a:endParaRPr sz="2100">
              <a:solidFill>
                <a:srgbClr val="660000"/>
              </a:solidFill>
            </a:endParaRPr>
          </a:p>
          <a:p>
            <a:pPr indent="0" lvl="0" marL="0" rtl="0" algn="ctr">
              <a:spcBef>
                <a:spcPts val="0"/>
              </a:spcBef>
              <a:spcAft>
                <a:spcPts val="0"/>
              </a:spcAft>
              <a:buNone/>
            </a:pPr>
            <a:r>
              <a:rPr lang="en" sz="2100">
                <a:solidFill>
                  <a:srgbClr val="660000"/>
                </a:solidFill>
              </a:rPr>
              <a:t>with prayers</a:t>
            </a:r>
            <a:endParaRPr sz="2100">
              <a:solidFill>
                <a:srgbClr val="660000"/>
              </a:solidFill>
            </a:endParaRPr>
          </a:p>
          <a:p>
            <a:pPr indent="0" lvl="0" marL="0" rtl="0" algn="ctr">
              <a:spcBef>
                <a:spcPts val="0"/>
              </a:spcBef>
              <a:spcAft>
                <a:spcPts val="0"/>
              </a:spcAft>
              <a:buNone/>
            </a:pPr>
            <a:r>
              <a:t/>
            </a:r>
            <a:endParaRPr>
              <a:solidFill>
                <a:srgbClr val="660000"/>
              </a:solidFill>
            </a:endParaRPr>
          </a:p>
          <a:p>
            <a:pPr indent="0" lvl="0" marL="0" rtl="0" algn="ctr">
              <a:spcBef>
                <a:spcPts val="0"/>
              </a:spcBef>
              <a:spcAft>
                <a:spcPts val="0"/>
              </a:spcAft>
              <a:buNone/>
            </a:pPr>
            <a:r>
              <a:rPr lang="en" sz="2100">
                <a:solidFill>
                  <a:srgbClr val="660000"/>
                </a:solidFill>
              </a:rPr>
              <a:t>Blesses you </a:t>
            </a:r>
            <a:endParaRPr sz="2100">
              <a:solidFill>
                <a:srgbClr val="660000"/>
              </a:solidFill>
            </a:endParaRPr>
          </a:p>
          <a:p>
            <a:pPr indent="0" lvl="0" marL="0" rtl="0" algn="ctr">
              <a:spcBef>
                <a:spcPts val="0"/>
              </a:spcBef>
              <a:spcAft>
                <a:spcPts val="0"/>
              </a:spcAft>
              <a:buNone/>
            </a:pPr>
            <a:r>
              <a:rPr lang="en" sz="2100">
                <a:solidFill>
                  <a:srgbClr val="660000"/>
                </a:solidFill>
              </a:rPr>
              <a:t>with love</a:t>
            </a:r>
            <a:endParaRPr sz="2100">
              <a:solidFill>
                <a:srgbClr val="660000"/>
              </a:solidFill>
            </a:endParaRPr>
          </a:p>
          <a:p>
            <a:pPr indent="0" lvl="0" marL="0" rtl="0" algn="ctr">
              <a:spcBef>
                <a:spcPts val="0"/>
              </a:spcBef>
              <a:spcAft>
                <a:spcPts val="0"/>
              </a:spcAft>
              <a:buNone/>
            </a:pPr>
            <a:r>
              <a:t/>
            </a:r>
            <a:endParaRPr>
              <a:solidFill>
                <a:srgbClr val="660000"/>
              </a:solidFill>
            </a:endParaRPr>
          </a:p>
          <a:p>
            <a:pPr indent="0" lvl="0" marL="0" rtl="0" algn="ctr">
              <a:spcBef>
                <a:spcPts val="0"/>
              </a:spcBef>
              <a:spcAft>
                <a:spcPts val="0"/>
              </a:spcAft>
              <a:buNone/>
            </a:pPr>
            <a:r>
              <a:rPr lang="en" sz="2100">
                <a:solidFill>
                  <a:srgbClr val="660000"/>
                </a:solidFill>
              </a:rPr>
              <a:t>Encourages you </a:t>
            </a:r>
            <a:endParaRPr sz="2100">
              <a:solidFill>
                <a:srgbClr val="660000"/>
              </a:solidFill>
            </a:endParaRPr>
          </a:p>
          <a:p>
            <a:pPr indent="0" lvl="0" marL="0" rtl="0" algn="ctr">
              <a:spcBef>
                <a:spcPts val="0"/>
              </a:spcBef>
              <a:spcAft>
                <a:spcPts val="0"/>
              </a:spcAft>
              <a:buNone/>
            </a:pPr>
            <a:r>
              <a:rPr lang="en" sz="2100">
                <a:solidFill>
                  <a:srgbClr val="660000"/>
                </a:solidFill>
              </a:rPr>
              <a:t>with hope</a:t>
            </a:r>
            <a:endParaRPr sz="2100">
              <a:solidFill>
                <a:srgbClr val="660000"/>
              </a:solidFill>
            </a:endParaRPr>
          </a:p>
          <a:p>
            <a:pPr indent="0" lvl="0" marL="0" rtl="0" algn="ctr">
              <a:spcBef>
                <a:spcPts val="0"/>
              </a:spcBef>
              <a:spcAft>
                <a:spcPts val="0"/>
              </a:spcAft>
              <a:buNone/>
            </a:pPr>
            <a:r>
              <a:t/>
            </a:r>
            <a:endParaRPr>
              <a:solidFill>
                <a:srgbClr val="660000"/>
              </a:solidFill>
            </a:endParaRPr>
          </a:p>
          <a:p>
            <a:pPr indent="0" lvl="0" marL="0" rtl="0" algn="ctr">
              <a:spcBef>
                <a:spcPts val="0"/>
              </a:spcBef>
              <a:spcAft>
                <a:spcPts val="0"/>
              </a:spcAft>
              <a:buNone/>
            </a:pPr>
            <a:r>
              <a:rPr lang="en">
                <a:solidFill>
                  <a:srgbClr val="660000"/>
                </a:solidFill>
              </a:rPr>
              <a:t>Proverbs</a:t>
            </a:r>
            <a:r>
              <a:rPr lang="en">
                <a:solidFill>
                  <a:srgbClr val="660000"/>
                </a:solidFill>
              </a:rPr>
              <a:t> 27:9</a:t>
            </a:r>
            <a:endParaRPr>
              <a:solidFill>
                <a:srgbClr val="66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08" name="Shape 108"/>
        <p:cNvGrpSpPr/>
        <p:nvPr/>
      </p:nvGrpSpPr>
      <p:grpSpPr>
        <a:xfrm>
          <a:off x="0" y="0"/>
          <a:ext cx="0" cy="0"/>
          <a:chOff x="0" y="0"/>
          <a:chExt cx="0" cy="0"/>
        </a:xfrm>
      </p:grpSpPr>
      <p:pic>
        <p:nvPicPr>
          <p:cNvPr id="109" name="Google Shape;109;p20"/>
          <p:cNvPicPr preferRelativeResize="0"/>
          <p:nvPr/>
        </p:nvPicPr>
        <p:blipFill rotWithShape="1">
          <a:blip r:embed="rId3">
            <a:alphaModFix/>
          </a:blip>
          <a:srcRect b="2733" l="5636" r="2570" t="0"/>
          <a:stretch/>
        </p:blipFill>
        <p:spPr>
          <a:xfrm>
            <a:off x="2425075" y="152400"/>
            <a:ext cx="4441624" cy="4706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2708"/>
        </a:solidFill>
      </p:bgPr>
    </p:bg>
    <p:spTree>
      <p:nvGrpSpPr>
        <p:cNvPr id="113" name="Shape 113"/>
        <p:cNvGrpSpPr/>
        <p:nvPr/>
      </p:nvGrpSpPr>
      <p:grpSpPr>
        <a:xfrm>
          <a:off x="0" y="0"/>
          <a:ext cx="0" cy="0"/>
          <a:chOff x="0" y="0"/>
          <a:chExt cx="0" cy="0"/>
        </a:xfrm>
      </p:grpSpPr>
      <p:pic>
        <p:nvPicPr>
          <p:cNvPr id="114" name="Google Shape;114;p21"/>
          <p:cNvPicPr preferRelativeResize="0"/>
          <p:nvPr/>
        </p:nvPicPr>
        <p:blipFill rotWithShape="1">
          <a:blip r:embed="rId3">
            <a:alphaModFix/>
          </a:blip>
          <a:srcRect b="0" l="6118" r="5713" t="0"/>
          <a:stretch/>
        </p:blipFill>
        <p:spPr>
          <a:xfrm>
            <a:off x="0" y="0"/>
            <a:ext cx="4693701" cy="5143501"/>
          </a:xfrm>
          <a:prstGeom prst="rect">
            <a:avLst/>
          </a:prstGeom>
          <a:noFill/>
          <a:ln>
            <a:noFill/>
          </a:ln>
        </p:spPr>
      </p:pic>
      <p:sp>
        <p:nvSpPr>
          <p:cNvPr id="115" name="Google Shape;115;p21"/>
          <p:cNvSpPr txBox="1"/>
          <p:nvPr/>
        </p:nvSpPr>
        <p:spPr>
          <a:xfrm flipH="1">
            <a:off x="695275" y="4798000"/>
            <a:ext cx="3355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rgbClr val="D5A6BD"/>
                </a:solidFill>
                <a:hlinkClick r:id="rId4">
                  <a:extLst>
                    <a:ext uri="{A12FA001-AC4F-418D-AE19-62706E023703}">
                      <ahyp:hlinkClr val="tx"/>
                    </a:ext>
                  </a:extLst>
                </a:hlinkClick>
              </a:rPr>
              <a:t>https://www.youtube.com/watch?v=aNTTMeduOw0</a:t>
            </a:r>
            <a:endParaRPr sz="1100">
              <a:solidFill>
                <a:srgbClr val="D5A6BD"/>
              </a:solidFill>
            </a:endParaRPr>
          </a:p>
        </p:txBody>
      </p:sp>
      <p:sp>
        <p:nvSpPr>
          <p:cNvPr id="116" name="Google Shape;116;p21"/>
          <p:cNvSpPr/>
          <p:nvPr/>
        </p:nvSpPr>
        <p:spPr>
          <a:xfrm rot="-1618610">
            <a:off x="4936077" y="1341228"/>
            <a:ext cx="3817670" cy="594218"/>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Movement</a:t>
            </a:r>
          </a:p>
        </p:txBody>
      </p:sp>
      <p:sp>
        <p:nvSpPr>
          <p:cNvPr id="117" name="Google Shape;117;p21"/>
          <p:cNvSpPr/>
          <p:nvPr/>
        </p:nvSpPr>
        <p:spPr>
          <a:xfrm rot="-1719768">
            <a:off x="5557951" y="2483650"/>
            <a:ext cx="3415971" cy="58462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Activity</a:t>
            </a: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