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5143500" cx="9144000"/>
  <p:notesSz cx="6858000" cy="9144000"/>
  <p:embeddedFontLst>
    <p:embeddedFont>
      <p:font typeface="Playfair Display"/>
      <p:regular r:id="rId44"/>
      <p:bold r:id="rId45"/>
      <p:italic r:id="rId46"/>
      <p:boldItalic r:id="rId47"/>
    </p:embeddedFont>
    <p:embeddedFont>
      <p:font typeface="Source Code Pro"/>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PlayfairDisplay-regular.fntdata"/><Relationship Id="rId43" Type="http://schemas.openxmlformats.org/officeDocument/2006/relationships/slide" Target="slides/slide39.xml"/><Relationship Id="rId46" Type="http://schemas.openxmlformats.org/officeDocument/2006/relationships/font" Target="fonts/PlayfairDisplay-italic.fntdata"/><Relationship Id="rId45" Type="http://schemas.openxmlformats.org/officeDocument/2006/relationships/font" Target="fonts/PlayfairDisplay-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SourceCodePro-regular.fntdata"/><Relationship Id="rId47" Type="http://schemas.openxmlformats.org/officeDocument/2006/relationships/font" Target="fonts/PlayfairDisplay-boldItalic.fntdata"/><Relationship Id="rId49" Type="http://schemas.openxmlformats.org/officeDocument/2006/relationships/font" Target="fonts/SourceCodePro-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SourceCodePro-boldItalic.fntdata"/><Relationship Id="rId50" Type="http://schemas.openxmlformats.org/officeDocument/2006/relationships/font" Target="fonts/SourceCodePro-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ad5e9b8cc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ad5e9b8cc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Need paints for art activity</a:t>
            </a:r>
            <a:endParaRPr/>
          </a:p>
          <a:p>
            <a:pPr indent="0" lvl="0" marL="0" rtl="0" algn="l">
              <a:spcBef>
                <a:spcPts val="0"/>
              </a:spcBef>
              <a:spcAft>
                <a:spcPts val="0"/>
              </a:spcAft>
              <a:buNone/>
            </a:pPr>
            <a:r>
              <a:rPr lang="en"/>
              <a:t>The only time you should be touching your mouse is to unmute yourselves when teacher calls on you.  When you don’t follow this rule, you are interrupting class to debunk your computer.  This wastes time that could be used for games at the end of class. (Teacher: If does happen ask child to be resilient by listening if not accessing visuals,be patient until next slide…)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ad7f48a996_5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ad7f48a996_5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Diedre----Who is this? “Abdu’l-Baha lived in a state of prayer. </a:t>
            </a:r>
            <a:r>
              <a:rPr lang="en">
                <a:solidFill>
                  <a:schemeClr val="dk1"/>
                </a:solidFill>
              </a:rPr>
              <a:t>His heart was always turned towards God. What do you think it means to live in a state of prayer? </a:t>
            </a:r>
            <a:r>
              <a:rPr lang="en" sz="1300">
                <a:solidFill>
                  <a:srgbClr val="565656"/>
                </a:solidFill>
                <a:highlight>
                  <a:schemeClr val="lt1"/>
                </a:highlight>
              </a:rPr>
              <a:t>To live in a state of prayer means not only reciting the sacred verses when we pray; it also suggests, that throughout the day we should turn our hearts towards God. </a:t>
            </a:r>
            <a:endParaRPr sz="1300">
              <a:solidFill>
                <a:srgbClr val="565656"/>
              </a:solidFill>
              <a:highlight>
                <a:schemeClr val="lt1"/>
              </a:highlight>
            </a:endParaRPr>
          </a:p>
          <a:p>
            <a:pPr indent="0" lvl="0" marL="0" rtl="0" algn="l">
              <a:spcBef>
                <a:spcPts val="0"/>
              </a:spcBef>
              <a:spcAft>
                <a:spcPts val="0"/>
              </a:spcAft>
              <a:buNone/>
            </a:pPr>
            <a:r>
              <a:rPr lang="en" sz="1300">
                <a:solidFill>
                  <a:srgbClr val="565656"/>
                </a:solidFill>
                <a:highlight>
                  <a:schemeClr val="lt1"/>
                </a:highlight>
              </a:rPr>
              <a:t>Story about Aaron.</a:t>
            </a:r>
            <a:r>
              <a:rPr lang="en" sz="1800">
                <a:solidFill>
                  <a:srgbClr val="595959"/>
                </a:solidFill>
              </a:rPr>
              <a:t> </a:t>
            </a:r>
            <a:r>
              <a:rPr lang="en"/>
              <a:t>When we converse with God each day what do you think happens? Our love for Him grows stronger and we feel closer to Him.  Our souls become joyful.  When we pray to God to guide us, protect us, ( O God guide me…) we are praying to become worthy of His love. How often does God send us His bounties? We constantly receive His bounties.  It’s like the baby when it is born, its unspoken prayer is to be fed, and God has already answered that prayer by providing a mother with milk.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af7256c742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af7256c742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Body in Motion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ad7f48a996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ad7f48a996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Baha’u’llah tells us to “Intone, O My servant, the verses of God.  What do you think intone means? Remember how Ms Julie sang the opening prayer for us today.  She put words to music. When we do, it draws us close to God. Isn’t that awesome!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a35e386ff3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a35e386ff3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Story of Ruhu’llah</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Who ‘Abdu’l-Baha loved hearing chant the prayers in melodious tones.  Can you all say Ruhu’llah? Ruhu’llah.  That’s right! Suggest break story into sections.  Let children know ahead of time you will call on one of them to repeat that portion of the story.</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a80092b04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a80092b04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ad5e9b8cc8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ad5e9b8cc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Diedre---Paint how you feel when you pray. What colors will show your happiness, your purity of heart, your reverence, your love for God...We are not going to paint an object rather our paintings will be abstract like this one. Painting how prayer makes us feel.</a:t>
            </a:r>
            <a:endParaRPr/>
          </a:p>
          <a:p>
            <a:pPr indent="0" lvl="0" marL="0" rtl="0" algn="l">
              <a:spcBef>
                <a:spcPts val="0"/>
              </a:spcBef>
              <a:spcAft>
                <a:spcPts val="0"/>
              </a:spcAft>
              <a:buNone/>
            </a:pPr>
            <a:r>
              <a:rPr lang="en"/>
              <a:t>Music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a35f8444bf_4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a35f8444bf_4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785399f886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785399f886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t>Noura--Luke Slott create in me a pure heart</a:t>
            </a:r>
            <a:endParaRPr sz="1200"/>
          </a:p>
          <a:p>
            <a:pPr indent="0" lvl="0" marL="0" rtl="0" algn="l">
              <a:spcBef>
                <a:spcPts val="0"/>
              </a:spcBef>
              <a:spcAft>
                <a:spcPts val="0"/>
              </a:spcAft>
              <a:buClr>
                <a:schemeClr val="dk1"/>
              </a:buClr>
              <a:buSzPts val="1100"/>
              <a:buFont typeface="Arial"/>
              <a:buNone/>
            </a:pPr>
            <a:r>
              <a:rPr b="1" lang="en" sz="1200"/>
              <a:t>Prayer sharers including Blessed is the Spot.  Ask children how many of them can say Blessed is the Spot by heart. </a:t>
            </a:r>
            <a:endParaRPr b="1" sz="1200"/>
          </a:p>
          <a:p>
            <a:pPr indent="0" lvl="0" marL="0" rtl="0" algn="l">
              <a:spcBef>
                <a:spcPts val="0"/>
              </a:spcBef>
              <a:spcAft>
                <a:spcPts val="0"/>
              </a:spcAft>
              <a:buClr>
                <a:schemeClr val="dk1"/>
              </a:buClr>
              <a:buSzPts val="1100"/>
              <a:buFont typeface="Arial"/>
              <a:buNone/>
            </a:pPr>
            <a:r>
              <a:rPr b="1" lang="en" sz="1200"/>
              <a:t>Next week if everyone has it memorized we will have extra game time. When we say this prayer it blesses our heart, our house,our neighborhood, our city, others in the world.  Remember the Invisible String, how it reached everywhere?</a:t>
            </a:r>
            <a:endParaRPr b="1" sz="1200"/>
          </a:p>
          <a:p>
            <a:pPr indent="0" lvl="0" marL="0" rtl="0" algn="l">
              <a:spcBef>
                <a:spcPts val="0"/>
              </a:spcBef>
              <a:spcAft>
                <a:spcPts val="0"/>
              </a:spcAft>
              <a:buClr>
                <a:schemeClr val="dk1"/>
              </a:buClr>
              <a:buSzPts val="1100"/>
              <a:buFont typeface="Arial"/>
              <a:buNone/>
            </a:pPr>
            <a:r>
              <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aef92de9a4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aef92de9a4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aef92de9a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aef92de9a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ad7f48a996_3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ad7f48a996_3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Ok everybody let’s turn our hearts towards God. When we pray and turn towards God our hearts become more pure. Who wants to make their heart more pure?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aef92de9a4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aef92de9a4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Pineapple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aef92de9a4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aef92de9a4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aef92de9a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aef92de9a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Answer</a:t>
            </a:r>
            <a:r>
              <a:rPr lang="en">
                <a:solidFill>
                  <a:schemeClr val="dk1"/>
                </a:solidFill>
              </a:rPr>
              <a:t>: grapes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aef92de9a4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aef92de9a4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aef92de9a4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aef92de9a4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Answer</a:t>
            </a:r>
            <a:r>
              <a:rPr lang="en">
                <a:solidFill>
                  <a:schemeClr val="dk1"/>
                </a:solidFill>
              </a:rPr>
              <a:t>: tomatoes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aef92de9a4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aef92de9a4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aef92de9a4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aef92de9a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Answer</a:t>
            </a:r>
            <a:r>
              <a:rPr lang="en">
                <a:solidFill>
                  <a:schemeClr val="dk1"/>
                </a:solidFill>
              </a:rPr>
              <a:t>: cucumbers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aef92de9a4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aef92de9a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aef92de9a4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aef92de9a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Answer</a:t>
            </a:r>
            <a:r>
              <a:rPr lang="en">
                <a:solidFill>
                  <a:schemeClr val="dk1"/>
                </a:solidFill>
              </a:rPr>
              <a:t>: apple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aef92de9a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aef92de9a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ad5e9b8cc8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ad5e9b8cc8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am a Tender Plant by Julie</a:t>
            </a:r>
            <a:endParaRPr/>
          </a:p>
          <a:p>
            <a:pPr indent="0" lvl="0" marL="0" rtl="0" algn="l">
              <a:spcBef>
                <a:spcPts val="0"/>
              </a:spcBef>
              <a:spcAft>
                <a:spcPts val="0"/>
              </a:spcAft>
              <a:buNone/>
            </a:pPr>
            <a:r>
              <a:rPr lang="en"/>
              <a:t>Prayer Sharers</a:t>
            </a:r>
            <a:endParaRPr/>
          </a:p>
          <a:p>
            <a:pPr indent="0" lvl="0" marL="0" rtl="0" algn="l">
              <a:spcBef>
                <a:spcPts val="0"/>
              </a:spcBef>
              <a:spcAft>
                <a:spcPts val="0"/>
              </a:spcAft>
              <a:buNone/>
            </a:pPr>
            <a:r>
              <a:rPr lang="en"/>
              <a:t>Diedre-- Raise your hand if you are five years old, raise your hand if you are six years old, raise your hand if your seven years old. Since you are getting older, format of class change.  Have spent only one class on a virtue.  Now will spend three lessons to deepen our knowledge on one virtue like the second graders do..Our next three lessons will be on Prayer</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aef92de9a4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aef92de9a4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Answer</a:t>
            </a:r>
            <a:r>
              <a:rPr lang="en">
                <a:solidFill>
                  <a:schemeClr val="dk1"/>
                </a:solidFill>
              </a:rPr>
              <a:t>: oranges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aef92de9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aef92de9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aef92de9a4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aef92de9a4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Answer</a:t>
            </a:r>
            <a:r>
              <a:rPr lang="en">
                <a:solidFill>
                  <a:schemeClr val="dk1"/>
                </a:solidFill>
              </a:rPr>
              <a:t>: lemons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aef92de9a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aef92de9a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aef92de9a4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aef92de9a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answer</a:t>
            </a:r>
            <a:r>
              <a:rPr lang="en">
                <a:solidFill>
                  <a:schemeClr val="dk1"/>
                </a:solidFill>
              </a:rPr>
              <a:t>: peach</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aef92de9a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aef92de9a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aef92de9a4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aef92de9a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answer</a:t>
            </a:r>
            <a:r>
              <a:rPr lang="en">
                <a:solidFill>
                  <a:schemeClr val="dk1"/>
                </a:solidFill>
              </a:rPr>
              <a:t>:fig</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aef92de9a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aef92de9a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aef92de9a4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aef92de9a4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Dragon Fruit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ad5e9b8cc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ad5e9b8cc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everyone and Maia for the game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ad7f48a9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ad7f48a9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 What do we know so far about prayer?... What is prayer?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b010969839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b010969839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Noura-- </a:t>
            </a:r>
            <a:r>
              <a:rPr b="1" lang="en">
                <a:solidFill>
                  <a:schemeClr val="dk1"/>
                </a:solidFill>
              </a:rPr>
              <a:t>Intro Grade 2, p 11  Nature of prayer</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300">
                <a:solidFill>
                  <a:srgbClr val="565656"/>
                </a:solidFill>
                <a:highlight>
                  <a:schemeClr val="lt1"/>
                </a:highlight>
              </a:rPr>
              <a:t>Think of the sweetest thing you can...Can anyone think of anything sweeter? “</a:t>
            </a:r>
            <a:r>
              <a:rPr i="1" lang="en" sz="1300">
                <a:solidFill>
                  <a:srgbClr val="565656"/>
                </a:solidFill>
              </a:rPr>
              <a:t>There is nothing sweeter in the world of existence than prayer…The most blessed condition is the condition of prayer </a:t>
            </a:r>
            <a:r>
              <a:rPr lang="en" sz="1300">
                <a:solidFill>
                  <a:srgbClr val="565656"/>
                </a:solidFill>
              </a:rPr>
              <a:t>Why? Bec in God’s presence) </a:t>
            </a:r>
            <a:endParaRPr b="1">
              <a:solidFill>
                <a:schemeClr val="dk1"/>
              </a:solidFill>
            </a:endParaRPr>
          </a:p>
          <a:p>
            <a:pPr indent="0" lvl="0" marL="0" rtl="0" algn="l">
              <a:spcBef>
                <a:spcPts val="16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a35ea2782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a35ea2782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300">
                <a:solidFill>
                  <a:srgbClr val="565656"/>
                </a:solidFill>
                <a:highlight>
                  <a:schemeClr val="lt1"/>
                </a:highlight>
              </a:rPr>
              <a:t>Noura--How many of you have Taco Tuesdays at your home? Here’s a little boy who also loves Tacos. </a:t>
            </a:r>
            <a:r>
              <a:rPr lang="en" sz="1300">
                <a:solidFill>
                  <a:srgbClr val="565656"/>
                </a:solidFill>
                <a:highlight>
                  <a:schemeClr val="lt1"/>
                </a:highlight>
              </a:rPr>
              <a:t>Just as our bodies require nourishment (or food) to develop properly, we need regular prayer for our spiritual health and development. Just like tacos help us feel full, prayer makes our souls feel full and nourished. We have food for our bodies and food for our souls. We usually feed our bodies at breakfast, lunch, and dinner. When does your soul feel hungry---Prayer is food for the soul; it deepens the love of God in our hearts and draws us closer to Him.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a35ea2782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a35ea2782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Noura--Remember The First Gift about everyone having a soul. How it’s like a friend who’s with you all the time.</a:t>
            </a:r>
            <a:endParaRPr/>
          </a:p>
          <a:p>
            <a:pPr indent="0" lvl="0" marL="0" rtl="0" algn="l">
              <a:spcBef>
                <a:spcPts val="0"/>
              </a:spcBef>
              <a:spcAft>
                <a:spcPts val="0"/>
              </a:spcAft>
              <a:buNone/>
            </a:pPr>
            <a:r>
              <a:rPr lang="en"/>
              <a:t>You wouldn’t forget make sure your friend is getting the food/nourishment they need. Prayer is what gives life to our soul</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a35bd8ced6_1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a35bd8ced6_1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can read this for us? I love how Baha’u’llah calls us “Son of LIght!” (Not son of darkness)</a:t>
            </a:r>
            <a:endParaRPr/>
          </a:p>
          <a:p>
            <a:pPr indent="0" lvl="0" marL="0" rtl="0" algn="l">
              <a:spcBef>
                <a:spcPts val="0"/>
              </a:spcBef>
              <a:spcAft>
                <a:spcPts val="0"/>
              </a:spcAft>
              <a:buNone/>
            </a:pPr>
            <a:r>
              <a:rPr lang="en"/>
              <a:t> Commune is a new word.  It means to share one’s intimate (most personal) thoughts and feelings.  Things you wouldn’t feel comfortable sharing with others.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a35bd8ced6_1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a35bd8ced6_1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young lady is turning her face to God.  What is happening?  Look how she is enkindled with God’s love. Read slide, even when we are feeling sad or unhappy. Remember glass ½ full? Even though things may seem rough we are being positive and being grateful for the good things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7.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hyperlink" Target="https://www.youtube.com/watch?v=NtCrdlbwhs4&amp;list=RDCMUCuPUdEctaIgaEexj3ZFjkiQ&amp;index=9"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hyperlink" Target="https://www.youtube.com/watch?v=QgaTQ5-XfM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hyperlink" Target="http://drive.google.com/file/d/1nDvqZnownM0pr4XkUk7USkJ24k8mdnuh/view" TargetMode="External"/><Relationship Id="rId5"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2.png"/><Relationship Id="rId4" Type="http://schemas.openxmlformats.org/officeDocument/2006/relationships/hyperlink" Target="http://www.bahaiblog.net/2014/09/luke-slott-create-pure-heart/" TargetMode="External"/><Relationship Id="rId5" Type="http://schemas.openxmlformats.org/officeDocument/2006/relationships/hyperlink" Target="https://www.youtube.com/watch?v=U4uXfJ6atEk"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28.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2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9999"/>
        </a:solidFill>
      </p:bgPr>
    </p:bg>
    <p:spTree>
      <p:nvGrpSpPr>
        <p:cNvPr id="53" name="Shape 53"/>
        <p:cNvGrpSpPr/>
        <p:nvPr/>
      </p:nvGrpSpPr>
      <p:grpSpPr>
        <a:xfrm>
          <a:off x="0" y="0"/>
          <a:ext cx="0" cy="0"/>
          <a:chOff x="0" y="0"/>
          <a:chExt cx="0" cy="0"/>
        </a:xfrm>
      </p:grpSpPr>
      <p:pic>
        <p:nvPicPr>
          <p:cNvPr descr="GIF dog, cute, pup, best animated GIFs cute animals, ears, free download " id="54" name="Google Shape;54;p13"/>
          <p:cNvPicPr preferRelativeResize="0"/>
          <p:nvPr/>
        </p:nvPicPr>
        <p:blipFill rotWithShape="1">
          <a:blip r:embed="rId3">
            <a:alphaModFix/>
          </a:blip>
          <a:srcRect b="0" l="0" r="5917" t="0"/>
          <a:stretch/>
        </p:blipFill>
        <p:spPr>
          <a:xfrm>
            <a:off x="1153750" y="0"/>
            <a:ext cx="6836500" cy="5143500"/>
          </a:xfrm>
          <a:prstGeom prst="rect">
            <a:avLst/>
          </a:prstGeom>
          <a:noFill/>
          <a:ln>
            <a:noFill/>
          </a:ln>
        </p:spPr>
      </p:pic>
      <p:sp>
        <p:nvSpPr>
          <p:cNvPr id="55" name="Google Shape;55;p13"/>
          <p:cNvSpPr/>
          <p:nvPr/>
        </p:nvSpPr>
        <p:spPr>
          <a:xfrm>
            <a:off x="1508450" y="4486000"/>
            <a:ext cx="6127104" cy="415625"/>
          </a:xfrm>
          <a:prstGeom prst="rect">
            <a:avLst/>
          </a:prstGeom>
        </p:spPr>
        <p:txBody>
          <a:bodyPr>
            <a:prstTxWarp prst="textPlain"/>
          </a:bodyPr>
          <a:lstStyle/>
          <a:p>
            <a:pPr lvl="0" algn="ctr"/>
            <a:r>
              <a:rPr b="0" i="0">
                <a:ln cap="flat" cmpd="sng" w="9525">
                  <a:solidFill>
                    <a:srgbClr val="999999"/>
                  </a:solidFill>
                  <a:prstDash val="solid"/>
                  <a:round/>
                  <a:headEnd len="sm" w="sm" type="none"/>
                  <a:tailEnd len="sm" w="sm" type="none"/>
                </a:ln>
                <a:solidFill>
                  <a:srgbClr val="EA9999"/>
                </a:solidFill>
                <a:latin typeface="Arial"/>
              </a:rPr>
              <a:t>WELCOME</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6666"/>
        </a:solidFill>
      </p:bgPr>
    </p:bg>
    <p:spTree>
      <p:nvGrpSpPr>
        <p:cNvPr id="108" name="Shape 108"/>
        <p:cNvGrpSpPr/>
        <p:nvPr/>
      </p:nvGrpSpPr>
      <p:grpSpPr>
        <a:xfrm>
          <a:off x="0" y="0"/>
          <a:ext cx="0" cy="0"/>
          <a:chOff x="0" y="0"/>
          <a:chExt cx="0" cy="0"/>
        </a:xfrm>
      </p:grpSpPr>
      <p:pic>
        <p:nvPicPr>
          <p:cNvPr id="109" name="Google Shape;109;p22"/>
          <p:cNvPicPr preferRelativeResize="0"/>
          <p:nvPr/>
        </p:nvPicPr>
        <p:blipFill>
          <a:blip r:embed="rId3">
            <a:alphaModFix/>
          </a:blip>
          <a:stretch>
            <a:fillRect/>
          </a:stretch>
        </p:blipFill>
        <p:spPr>
          <a:xfrm>
            <a:off x="2021075" y="0"/>
            <a:ext cx="510185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113" name="Shape 113"/>
        <p:cNvGrpSpPr/>
        <p:nvPr/>
      </p:nvGrpSpPr>
      <p:grpSpPr>
        <a:xfrm>
          <a:off x="0" y="0"/>
          <a:ext cx="0" cy="0"/>
          <a:chOff x="0" y="0"/>
          <a:chExt cx="0" cy="0"/>
        </a:xfrm>
      </p:grpSpPr>
      <p:pic>
        <p:nvPicPr>
          <p:cNvPr id="114" name="Google Shape;114;p23"/>
          <p:cNvPicPr preferRelativeResize="0"/>
          <p:nvPr/>
        </p:nvPicPr>
        <p:blipFill rotWithShape="1">
          <a:blip r:embed="rId3">
            <a:alphaModFix/>
          </a:blip>
          <a:srcRect b="18218" l="-1090" r="1090" t="1947"/>
          <a:stretch/>
        </p:blipFill>
        <p:spPr>
          <a:xfrm>
            <a:off x="1012925" y="310900"/>
            <a:ext cx="7118125" cy="3840300"/>
          </a:xfrm>
          <a:prstGeom prst="rect">
            <a:avLst/>
          </a:prstGeom>
          <a:noFill/>
          <a:ln>
            <a:noFill/>
          </a:ln>
        </p:spPr>
      </p:pic>
      <p:sp>
        <p:nvSpPr>
          <p:cNvPr id="115" name="Google Shape;115;p23"/>
          <p:cNvSpPr/>
          <p:nvPr/>
        </p:nvSpPr>
        <p:spPr>
          <a:xfrm>
            <a:off x="1052187" y="4400425"/>
            <a:ext cx="7039623" cy="56840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MOVEMENT  ACTIVITY</a:t>
            </a:r>
          </a:p>
        </p:txBody>
      </p:sp>
      <p:sp>
        <p:nvSpPr>
          <p:cNvPr id="116" name="Google Shape;116;p23"/>
          <p:cNvSpPr txBox="1"/>
          <p:nvPr/>
        </p:nvSpPr>
        <p:spPr>
          <a:xfrm>
            <a:off x="1938450" y="-45725"/>
            <a:ext cx="5267100" cy="30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u="sng">
                <a:solidFill>
                  <a:schemeClr val="hlink"/>
                </a:solidFill>
                <a:hlinkClick r:id="rId4"/>
              </a:rPr>
              <a:t>https://www.youtube.com/watch?v=NtCrdlbwhs4&amp;list=RDCMUCuPUdEctaIgaEexj3ZFjkiQ&amp;index=9</a:t>
            </a:r>
            <a:endParaRPr sz="900">
              <a:solidFill>
                <a:srgbClr val="F3F3F3"/>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24"/>
          <p:cNvPicPr preferRelativeResize="0"/>
          <p:nvPr/>
        </p:nvPicPr>
        <p:blipFill rotWithShape="1">
          <a:blip r:embed="rId3">
            <a:alphaModFix/>
          </a:blip>
          <a:srcRect b="7424" l="0" r="0" t="0"/>
          <a:stretch/>
        </p:blipFill>
        <p:spPr>
          <a:xfrm>
            <a:off x="0" y="0"/>
            <a:ext cx="9268050" cy="5143500"/>
          </a:xfrm>
          <a:prstGeom prst="rect">
            <a:avLst/>
          </a:prstGeom>
          <a:noFill/>
          <a:ln>
            <a:noFill/>
          </a:ln>
        </p:spPr>
      </p:pic>
      <p:sp>
        <p:nvSpPr>
          <p:cNvPr id="122" name="Google Shape;122;p24"/>
          <p:cNvSpPr txBox="1"/>
          <p:nvPr/>
        </p:nvSpPr>
        <p:spPr>
          <a:xfrm>
            <a:off x="2649275" y="1931575"/>
            <a:ext cx="6414900" cy="13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                         “Intone, O My servant, </a:t>
            </a:r>
            <a:endParaRPr>
              <a:solidFill>
                <a:srgbClr val="FFFFFF"/>
              </a:solidFill>
            </a:endParaRPr>
          </a:p>
          <a:p>
            <a:pPr indent="0" lvl="0" marL="0" rtl="0" algn="l">
              <a:spcBef>
                <a:spcPts val="0"/>
              </a:spcBef>
              <a:spcAft>
                <a:spcPts val="0"/>
              </a:spcAft>
              <a:buNone/>
            </a:pPr>
            <a:r>
              <a:rPr lang="en">
                <a:solidFill>
                  <a:srgbClr val="FFFFFF"/>
                </a:solidFill>
              </a:rPr>
              <a:t> the verses of God that have been received by thee, </a:t>
            </a:r>
            <a:endParaRPr>
              <a:solidFill>
                <a:srgbClr val="FFFFFF"/>
              </a:solidFill>
            </a:endParaRPr>
          </a:p>
          <a:p>
            <a:pPr indent="0" lvl="0" marL="0" rtl="0" algn="l">
              <a:spcBef>
                <a:spcPts val="0"/>
              </a:spcBef>
              <a:spcAft>
                <a:spcPts val="0"/>
              </a:spcAft>
              <a:buNone/>
            </a:pPr>
            <a:r>
              <a:rPr lang="en">
                <a:solidFill>
                  <a:srgbClr val="FFFFFF"/>
                </a:solidFill>
              </a:rPr>
              <a:t> as intoned by them who have drawn nigh unto Him, </a:t>
            </a:r>
            <a:endParaRPr>
              <a:solidFill>
                <a:srgbClr val="FFFFFF"/>
              </a:solidFill>
            </a:endParaRPr>
          </a:p>
          <a:p>
            <a:pPr indent="0" lvl="0" marL="0" rtl="0" algn="l">
              <a:spcBef>
                <a:spcPts val="0"/>
              </a:spcBef>
              <a:spcAft>
                <a:spcPts val="0"/>
              </a:spcAft>
              <a:buNone/>
            </a:pPr>
            <a:r>
              <a:rPr lang="en">
                <a:solidFill>
                  <a:srgbClr val="FFFFFF"/>
                </a:solidFill>
              </a:rPr>
              <a:t> that the sweetness of thy melody may kindle thine </a:t>
            </a:r>
            <a:endParaRPr>
              <a:solidFill>
                <a:srgbClr val="FFFFFF"/>
              </a:solidFill>
            </a:endParaRPr>
          </a:p>
          <a:p>
            <a:pPr indent="0" lvl="0" marL="0" rtl="0" algn="l">
              <a:spcBef>
                <a:spcPts val="0"/>
              </a:spcBef>
              <a:spcAft>
                <a:spcPts val="0"/>
              </a:spcAft>
              <a:buNone/>
            </a:pPr>
            <a:r>
              <a:rPr lang="en">
                <a:solidFill>
                  <a:srgbClr val="FFFFFF"/>
                </a:solidFill>
              </a:rPr>
              <a:t> own soul, and attract the hearts of all men.”</a:t>
            </a:r>
            <a:endParaRPr>
              <a:solidFill>
                <a:srgbClr val="FFFFFF"/>
              </a:solidFill>
            </a:endParaRPr>
          </a:p>
          <a:p>
            <a:pPr indent="0" lvl="0" marL="0" rtl="0" algn="l">
              <a:spcBef>
                <a:spcPts val="0"/>
              </a:spcBef>
              <a:spcAft>
                <a:spcPts val="0"/>
              </a:spcAft>
              <a:buNone/>
            </a:pPr>
            <a:r>
              <a:rPr lang="en">
                <a:solidFill>
                  <a:srgbClr val="FFFFFF"/>
                </a:solidFill>
              </a:rPr>
              <a:t>                              ~ </a:t>
            </a:r>
            <a:r>
              <a:rPr i="1" lang="en">
                <a:solidFill>
                  <a:srgbClr val="FFFFFF"/>
                </a:solidFill>
              </a:rPr>
              <a:t>Baha’u’llah</a:t>
            </a:r>
            <a:endParaRPr i="1">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5"/>
          <p:cNvPicPr preferRelativeResize="0"/>
          <p:nvPr/>
        </p:nvPicPr>
        <p:blipFill>
          <a:blip r:embed="rId3">
            <a:alphaModFix/>
          </a:blip>
          <a:stretch>
            <a:fillRect/>
          </a:stretch>
        </p:blipFill>
        <p:spPr>
          <a:xfrm>
            <a:off x="152400" y="152400"/>
            <a:ext cx="8839203" cy="476467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6"/>
          <p:cNvSpPr txBox="1"/>
          <p:nvPr/>
        </p:nvSpPr>
        <p:spPr>
          <a:xfrm>
            <a:off x="0" y="0"/>
            <a:ext cx="8997300" cy="522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dk1"/>
                </a:solidFill>
              </a:rPr>
              <a:t>Noura</a:t>
            </a:r>
            <a:r>
              <a:rPr lang="en" sz="900">
                <a:solidFill>
                  <a:schemeClr val="dk1"/>
                </a:solidFill>
              </a:rPr>
              <a:t>:   </a:t>
            </a:r>
            <a:r>
              <a:rPr lang="en" sz="900">
                <a:solidFill>
                  <a:schemeClr val="dk1"/>
                </a:solidFill>
              </a:rPr>
              <a:t>In the early days of the Baha’i Faith, just like with any new Message from God, there are heroes who do extraordinary things in service to God.  This is the story of a young boy, Ruhullah Varqa, who lived during the time of Baha’u’llah and Abdu’l-Baha.  So great was Ruhullah’s love for God, and so absolute his dedication to His Cause, that whenever we hear his name we think of a life of devotion and servitude. When Ruhullah was about 7 years old, he travelled with his father to the Holy Land, now called Israel.  There he had the great privilege of meeting Baha’u’llah, Who had brought to humanity a message from God for this day.  Ruhullah’s heart became filled with love for Baha’u’llah and he wanted nothing more than to serve Him.  Upon returning home to Persia he spent his time sharing with others the news of Baha’u’llah’s coming.  Ruhullah was truthful, honest, courteous, and kind, and his words has a great effect on all who heard him.  He rose at dawn time, in the early morning, each day to pray, and with his heart turned towards God, passed each day in servitude to Him.</a:t>
            </a:r>
            <a:endParaRPr sz="900">
              <a:solidFill>
                <a:schemeClr val="dk1"/>
              </a:solidFill>
            </a:endParaRPr>
          </a:p>
          <a:p>
            <a:pPr indent="0" lvl="0" marL="0" rtl="0" algn="l">
              <a:lnSpc>
                <a:spcPct val="115000"/>
              </a:lnSpc>
              <a:spcBef>
                <a:spcPts val="0"/>
              </a:spcBef>
              <a:spcAft>
                <a:spcPts val="0"/>
              </a:spcAft>
              <a:buNone/>
            </a:pPr>
            <a:r>
              <a:t/>
            </a:r>
            <a:endParaRPr sz="900">
              <a:solidFill>
                <a:schemeClr val="dk1"/>
              </a:solidFill>
            </a:endParaRPr>
          </a:p>
          <a:p>
            <a:pPr indent="0" lvl="0" marL="0" rtl="0" algn="l">
              <a:lnSpc>
                <a:spcPct val="115000"/>
              </a:lnSpc>
              <a:spcBef>
                <a:spcPts val="0"/>
              </a:spcBef>
              <a:spcAft>
                <a:spcPts val="0"/>
              </a:spcAft>
              <a:buNone/>
            </a:pPr>
            <a:r>
              <a:rPr b="1" lang="en" sz="900">
                <a:solidFill>
                  <a:schemeClr val="dk1"/>
                </a:solidFill>
              </a:rPr>
              <a:t>Maia</a:t>
            </a:r>
            <a:r>
              <a:rPr lang="en" sz="900">
                <a:solidFill>
                  <a:schemeClr val="dk1"/>
                </a:solidFill>
              </a:rPr>
              <a:t>: (Why were the people afraid of the new religion?) (What did the people do to people who believed in the new religion?) (Why was Ruhullah </a:t>
            </a:r>
            <a:r>
              <a:rPr lang="en" sz="900">
                <a:solidFill>
                  <a:schemeClr val="dk1"/>
                </a:solidFill>
              </a:rPr>
              <a:t>asked</a:t>
            </a:r>
            <a:r>
              <a:rPr lang="en" sz="900">
                <a:solidFill>
                  <a:schemeClr val="dk1"/>
                </a:solidFill>
              </a:rPr>
              <a:t> to share a  </a:t>
            </a:r>
            <a:endParaRPr sz="900">
              <a:solidFill>
                <a:schemeClr val="dk1"/>
              </a:solidFill>
            </a:endParaRPr>
          </a:p>
          <a:p>
            <a:pPr indent="0" lvl="0" marL="0" rtl="0" algn="l">
              <a:lnSpc>
                <a:spcPct val="115000"/>
              </a:lnSpc>
              <a:spcBef>
                <a:spcPts val="0"/>
              </a:spcBef>
              <a:spcAft>
                <a:spcPts val="0"/>
              </a:spcAft>
              <a:buNone/>
            </a:pPr>
            <a:r>
              <a:rPr lang="en" sz="900">
                <a:solidFill>
                  <a:schemeClr val="dk1"/>
                </a:solidFill>
              </a:rPr>
              <a:t>           prayer?)</a:t>
            </a:r>
            <a:endParaRPr sz="900">
              <a:solidFill>
                <a:schemeClr val="dk1"/>
              </a:solidFill>
            </a:endParaRPr>
          </a:p>
          <a:p>
            <a:pPr indent="0" lvl="0" marL="0" rtl="0" algn="l">
              <a:lnSpc>
                <a:spcPct val="115000"/>
              </a:lnSpc>
              <a:spcBef>
                <a:spcPts val="0"/>
              </a:spcBef>
              <a:spcAft>
                <a:spcPts val="0"/>
              </a:spcAft>
              <a:buNone/>
            </a:pPr>
            <a:r>
              <a:t/>
            </a:r>
            <a:endParaRPr sz="900">
              <a:solidFill>
                <a:schemeClr val="dk1"/>
              </a:solidFill>
            </a:endParaRPr>
          </a:p>
          <a:p>
            <a:pPr indent="0" lvl="0" marL="0" rtl="0" algn="l">
              <a:lnSpc>
                <a:spcPct val="115000"/>
              </a:lnSpc>
              <a:spcBef>
                <a:spcPts val="0"/>
              </a:spcBef>
              <a:spcAft>
                <a:spcPts val="0"/>
              </a:spcAft>
              <a:buNone/>
            </a:pPr>
            <a:r>
              <a:rPr lang="en" sz="900">
                <a:solidFill>
                  <a:schemeClr val="dk1"/>
                </a:solidFill>
              </a:rPr>
              <a:t>One day, Ruhullah was called to appear before an official, a leader in the community. At that time, many people were fearful of the new message that was being spread throughout the land. They wanted to continue doing what they had always done. As a result the followers of the new Faith were often unjustly punished.  This has happened with the coming of each Messenger of God- like in the times of Moses and Jesus, their early believers were also persecuted. For this reason, Ruhullah’s father was in great danger. As proof that he had wrongly raised his son in this new Faith, Ruhullah was told to say a prayer in the presence of the official. This, it was hoped, would be enough to convince the official to punish his father. Ok, let’s see if you found the answers to the questions. (Call on someone)</a:t>
            </a:r>
            <a:endParaRPr sz="900">
              <a:solidFill>
                <a:schemeClr val="dk1"/>
              </a:solidFill>
            </a:endParaRPr>
          </a:p>
          <a:p>
            <a:pPr indent="0" lvl="0" marL="0" rtl="0" algn="l">
              <a:lnSpc>
                <a:spcPct val="115000"/>
              </a:lnSpc>
              <a:spcBef>
                <a:spcPts val="0"/>
              </a:spcBef>
              <a:spcAft>
                <a:spcPts val="0"/>
              </a:spcAft>
              <a:buNone/>
            </a:pPr>
            <a:r>
              <a:t/>
            </a:r>
            <a:endParaRPr sz="900">
              <a:solidFill>
                <a:schemeClr val="dk1"/>
              </a:solidFill>
            </a:endParaRPr>
          </a:p>
          <a:p>
            <a:pPr indent="0" lvl="0" marL="0" rtl="0" algn="l">
              <a:lnSpc>
                <a:spcPct val="115000"/>
              </a:lnSpc>
              <a:spcBef>
                <a:spcPts val="0"/>
              </a:spcBef>
              <a:spcAft>
                <a:spcPts val="0"/>
              </a:spcAft>
              <a:buNone/>
            </a:pPr>
            <a:r>
              <a:rPr b="1" lang="en" sz="900">
                <a:solidFill>
                  <a:schemeClr val="dk1"/>
                </a:solidFill>
              </a:rPr>
              <a:t>Diedre</a:t>
            </a:r>
            <a:r>
              <a:rPr lang="en" sz="900">
                <a:solidFill>
                  <a:schemeClr val="dk1"/>
                </a:solidFill>
              </a:rPr>
              <a:t>: (Let’s see if, in this last part of the story, we can learn what happened after Ruhullah recited the prayer?</a:t>
            </a:r>
            <a:endParaRPr sz="900">
              <a:solidFill>
                <a:schemeClr val="dk1"/>
              </a:solidFill>
            </a:endParaRPr>
          </a:p>
          <a:p>
            <a:pPr indent="0" lvl="0" marL="0" rtl="0" algn="l">
              <a:lnSpc>
                <a:spcPct val="115000"/>
              </a:lnSpc>
              <a:spcBef>
                <a:spcPts val="0"/>
              </a:spcBef>
              <a:spcAft>
                <a:spcPts val="0"/>
              </a:spcAft>
              <a:buNone/>
            </a:pPr>
            <a:r>
              <a:rPr lang="en" sz="900">
                <a:solidFill>
                  <a:schemeClr val="dk1"/>
                </a:solidFill>
              </a:rPr>
              <a:t>             And Why Ruhullah’s father was saved?)</a:t>
            </a:r>
            <a:endParaRPr sz="900">
              <a:solidFill>
                <a:schemeClr val="dk1"/>
              </a:solidFill>
            </a:endParaRPr>
          </a:p>
          <a:p>
            <a:pPr indent="0" lvl="0" marL="0" rtl="0" algn="l">
              <a:lnSpc>
                <a:spcPct val="115000"/>
              </a:lnSpc>
              <a:spcBef>
                <a:spcPts val="0"/>
              </a:spcBef>
              <a:spcAft>
                <a:spcPts val="0"/>
              </a:spcAft>
              <a:buNone/>
            </a:pPr>
            <a:r>
              <a:t/>
            </a:r>
            <a:endParaRPr sz="900">
              <a:solidFill>
                <a:schemeClr val="dk1"/>
              </a:solidFill>
            </a:endParaRPr>
          </a:p>
          <a:p>
            <a:pPr indent="0" lvl="0" marL="0" rtl="0" algn="l">
              <a:lnSpc>
                <a:spcPct val="115000"/>
              </a:lnSpc>
              <a:spcBef>
                <a:spcPts val="0"/>
              </a:spcBef>
              <a:spcAft>
                <a:spcPts val="0"/>
              </a:spcAft>
              <a:buNone/>
            </a:pPr>
            <a:r>
              <a:rPr lang="en" sz="900">
                <a:solidFill>
                  <a:schemeClr val="dk1"/>
                </a:solidFill>
              </a:rPr>
              <a:t>Calmly, Ruhullah prepared his heart to offer supplication to God. (Supplication means to pray very very hard that God’s will will be done). Then, in a melodious voice, he chanted a Bahai prayer of exquisite beauty.  The official was deeply moved.  He dismissed the matter immediately, saying he would not bring harm to a man who had raised a child to be so wonderful.  And so Ruhullah’s father was saved.</a:t>
            </a:r>
            <a:endParaRPr sz="900">
              <a:solidFill>
                <a:schemeClr val="dk1"/>
              </a:solidFill>
            </a:endParaRPr>
          </a:p>
          <a:p>
            <a:pPr indent="0" lvl="0" marL="0" rtl="0" algn="l">
              <a:lnSpc>
                <a:spcPct val="115000"/>
              </a:lnSpc>
              <a:spcBef>
                <a:spcPts val="0"/>
              </a:spcBef>
              <a:spcAft>
                <a:spcPts val="0"/>
              </a:spcAft>
              <a:buNone/>
            </a:pPr>
            <a:r>
              <a:t/>
            </a:r>
            <a:endParaRPr sz="900">
              <a:solidFill>
                <a:schemeClr val="dk1"/>
              </a:solidFill>
            </a:endParaRPr>
          </a:p>
          <a:p>
            <a:pPr indent="0" lvl="0" marL="0" rtl="0" algn="l">
              <a:lnSpc>
                <a:spcPct val="115000"/>
              </a:lnSpc>
              <a:spcBef>
                <a:spcPts val="0"/>
              </a:spcBef>
              <a:spcAft>
                <a:spcPts val="0"/>
              </a:spcAft>
              <a:buNone/>
            </a:pPr>
            <a:r>
              <a:rPr lang="en" sz="900">
                <a:solidFill>
                  <a:schemeClr val="dk1"/>
                </a:solidFill>
              </a:rPr>
              <a:t>Later, when Ruhullah was about 12 years old, he would once again set out with his father to visit the Holy Land. This time, he would be blessed to pass his days in the presence of Abdu’l-Baha, who loved Ruhullah very much and especially enjoyed hearing him chant in his beautiful voice the many prayers he knew by heart.  Ruhullah would leave the Holy Land ablaze with Divine love, prepared to spend his life serving the Cause of God.</a:t>
            </a:r>
            <a:endParaRPr sz="9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7"/>
          <p:cNvPicPr preferRelativeResize="0"/>
          <p:nvPr/>
        </p:nvPicPr>
        <p:blipFill rotWithShape="1">
          <a:blip r:embed="rId3">
            <a:alphaModFix/>
          </a:blip>
          <a:srcRect b="28831" l="8519" r="8519" t="22655"/>
          <a:stretch/>
        </p:blipFill>
        <p:spPr>
          <a:xfrm>
            <a:off x="0" y="0"/>
            <a:ext cx="9189000" cy="5143500"/>
          </a:xfrm>
          <a:prstGeom prst="rect">
            <a:avLst/>
          </a:prstGeom>
          <a:noFill/>
          <a:ln>
            <a:noFill/>
          </a:ln>
        </p:spPr>
      </p:pic>
      <p:sp>
        <p:nvSpPr>
          <p:cNvPr id="138" name="Google Shape;138;p27"/>
          <p:cNvSpPr/>
          <p:nvPr/>
        </p:nvSpPr>
        <p:spPr>
          <a:xfrm>
            <a:off x="499050" y="156050"/>
            <a:ext cx="8190905" cy="599949"/>
          </a:xfrm>
          <a:prstGeom prst="rect">
            <a:avLst/>
          </a:prstGeom>
        </p:spPr>
        <p:txBody>
          <a:bodyPr>
            <a:prstTxWarp prst="textPlain"/>
          </a:bodyPr>
          <a:lstStyle/>
          <a:p>
            <a:pPr lvl="0" algn="ctr"/>
            <a:r>
              <a:rPr b="0" i="0">
                <a:ln cap="flat" cmpd="sng" w="9525">
                  <a:solidFill>
                    <a:srgbClr val="1155CC"/>
                  </a:solidFill>
                  <a:prstDash val="solid"/>
                  <a:round/>
                  <a:headEnd len="sm" w="sm" type="none"/>
                  <a:tailEnd len="sm" w="sm" type="none"/>
                </a:ln>
                <a:solidFill>
                  <a:schemeClr val="lt2"/>
                </a:solidFill>
                <a:latin typeface="Arial"/>
              </a:rPr>
              <a:t>ART  ACTIVITY</a:t>
            </a:r>
          </a:p>
        </p:txBody>
      </p:sp>
      <p:sp>
        <p:nvSpPr>
          <p:cNvPr id="139" name="Google Shape;139;p27"/>
          <p:cNvSpPr txBox="1"/>
          <p:nvPr/>
        </p:nvSpPr>
        <p:spPr>
          <a:xfrm>
            <a:off x="0" y="4554000"/>
            <a:ext cx="3000000" cy="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7"/>
          <p:cNvSpPr txBox="1"/>
          <p:nvPr/>
        </p:nvSpPr>
        <p:spPr>
          <a:xfrm>
            <a:off x="81000" y="4653000"/>
            <a:ext cx="8757000" cy="3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7"/>
          <p:cNvSpPr txBox="1"/>
          <p:nvPr/>
        </p:nvSpPr>
        <p:spPr>
          <a:xfrm>
            <a:off x="1252725" y="4554000"/>
            <a:ext cx="4279500" cy="27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https://www.youtube.com/watch?v=QgaTQ5-XfMM</a:t>
            </a:r>
            <a:endParaRPr/>
          </a:p>
        </p:txBody>
      </p:sp>
      <p:sp>
        <p:nvSpPr>
          <p:cNvPr id="142" name="Google Shape;142;p27"/>
          <p:cNvSpPr txBox="1"/>
          <p:nvPr/>
        </p:nvSpPr>
        <p:spPr>
          <a:xfrm>
            <a:off x="0" y="0"/>
            <a:ext cx="3000000" cy="71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46" name="Shape 146"/>
        <p:cNvGrpSpPr/>
        <p:nvPr/>
      </p:nvGrpSpPr>
      <p:grpSpPr>
        <a:xfrm>
          <a:off x="0" y="0"/>
          <a:ext cx="0" cy="0"/>
          <a:chOff x="0" y="0"/>
          <a:chExt cx="0" cy="0"/>
        </a:xfrm>
      </p:grpSpPr>
      <p:pic>
        <p:nvPicPr>
          <p:cNvPr id="147" name="Google Shape;147;p28"/>
          <p:cNvPicPr preferRelativeResize="0"/>
          <p:nvPr/>
        </p:nvPicPr>
        <p:blipFill>
          <a:blip r:embed="rId3">
            <a:alphaModFix/>
          </a:blip>
          <a:stretch>
            <a:fillRect/>
          </a:stretch>
        </p:blipFill>
        <p:spPr>
          <a:xfrm>
            <a:off x="0" y="0"/>
            <a:ext cx="9143999" cy="5143500"/>
          </a:xfrm>
          <a:prstGeom prst="rect">
            <a:avLst/>
          </a:prstGeom>
          <a:noFill/>
          <a:ln>
            <a:noFill/>
          </a:ln>
        </p:spPr>
      </p:pic>
      <p:sp>
        <p:nvSpPr>
          <p:cNvPr id="148" name="Google Shape;148;p28"/>
          <p:cNvSpPr/>
          <p:nvPr/>
        </p:nvSpPr>
        <p:spPr>
          <a:xfrm>
            <a:off x="1319400" y="2153250"/>
            <a:ext cx="6505199" cy="836999"/>
          </a:xfrm>
          <a:prstGeom prst="rect">
            <a:avLst/>
          </a:prstGeom>
        </p:spPr>
        <p:txBody>
          <a:bodyPr>
            <a:prstTxWarp prst="textPlain"/>
          </a:bodyPr>
          <a:lstStyle/>
          <a:p>
            <a:pPr lvl="0" algn="ctr"/>
            <a:r>
              <a:rPr b="0" i="0">
                <a:ln cap="flat" cmpd="sng" w="9525">
                  <a:solidFill>
                    <a:srgbClr val="3C78D8"/>
                  </a:solidFill>
                  <a:prstDash val="solid"/>
                  <a:round/>
                  <a:headEnd len="sm" w="sm" type="none"/>
                  <a:tailEnd len="sm" w="sm" type="none"/>
                </a:ln>
                <a:solidFill>
                  <a:srgbClr val="FFE599"/>
                </a:solidFill>
                <a:latin typeface="Arial"/>
              </a:rPr>
              <a:t>Art  Show</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2C4C9"/>
        </a:solidFill>
      </p:bgPr>
    </p:bg>
    <p:spTree>
      <p:nvGrpSpPr>
        <p:cNvPr id="152" name="Shape 152"/>
        <p:cNvGrpSpPr/>
        <p:nvPr/>
      </p:nvGrpSpPr>
      <p:grpSpPr>
        <a:xfrm>
          <a:off x="0" y="0"/>
          <a:ext cx="0" cy="0"/>
          <a:chOff x="0" y="0"/>
          <a:chExt cx="0" cy="0"/>
        </a:xfrm>
      </p:grpSpPr>
      <p:pic>
        <p:nvPicPr>
          <p:cNvPr id="153" name="Google Shape;153;p29"/>
          <p:cNvPicPr preferRelativeResize="0"/>
          <p:nvPr/>
        </p:nvPicPr>
        <p:blipFill>
          <a:blip r:embed="rId3">
            <a:alphaModFix/>
          </a:blip>
          <a:stretch>
            <a:fillRect/>
          </a:stretch>
        </p:blipFill>
        <p:spPr>
          <a:xfrm>
            <a:off x="-47325" y="0"/>
            <a:ext cx="4571999" cy="5143499"/>
          </a:xfrm>
          <a:prstGeom prst="rect">
            <a:avLst/>
          </a:prstGeom>
          <a:noFill/>
          <a:ln>
            <a:noFill/>
          </a:ln>
        </p:spPr>
      </p:pic>
      <p:sp>
        <p:nvSpPr>
          <p:cNvPr id="154" name="Google Shape;154;p29"/>
          <p:cNvSpPr txBox="1"/>
          <p:nvPr/>
        </p:nvSpPr>
        <p:spPr>
          <a:xfrm>
            <a:off x="5098400" y="555975"/>
            <a:ext cx="3513300" cy="4069200"/>
          </a:xfrm>
          <a:prstGeom prst="rect">
            <a:avLst/>
          </a:prstGeom>
          <a:noFill/>
          <a:ln cap="flat" cmpd="thinThick" w="1143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4400">
                <a:solidFill>
                  <a:srgbClr val="FFFF00"/>
                </a:solidFill>
                <a:latin typeface="Playfair Display"/>
                <a:ea typeface="Playfair Display"/>
                <a:cs typeface="Playfair Display"/>
                <a:sym typeface="Playfair Display"/>
              </a:rPr>
              <a:t> </a:t>
            </a:r>
            <a:endParaRPr sz="4400">
              <a:solidFill>
                <a:srgbClr val="FFFF00"/>
              </a:solidFill>
              <a:latin typeface="Playfair Display"/>
              <a:ea typeface="Playfair Display"/>
              <a:cs typeface="Playfair Display"/>
              <a:sym typeface="Playfair Display"/>
            </a:endParaRPr>
          </a:p>
          <a:p>
            <a:pPr indent="0" lvl="0" marL="0" rtl="0" algn="ctr">
              <a:spcBef>
                <a:spcPts val="0"/>
              </a:spcBef>
              <a:spcAft>
                <a:spcPts val="0"/>
              </a:spcAft>
              <a:buNone/>
            </a:pPr>
            <a:r>
              <a:rPr b="1" lang="en" sz="4800">
                <a:solidFill>
                  <a:srgbClr val="FFD966"/>
                </a:solidFill>
                <a:latin typeface="Playfair Display"/>
                <a:ea typeface="Playfair Display"/>
                <a:cs typeface="Playfair Display"/>
                <a:sym typeface="Playfair Display"/>
              </a:rPr>
              <a:t>PRAYER</a:t>
            </a:r>
            <a:endParaRPr b="1" sz="4700">
              <a:solidFill>
                <a:srgbClr val="FFD966"/>
              </a:solidFill>
              <a:latin typeface="Playfair Display"/>
              <a:ea typeface="Playfair Display"/>
              <a:cs typeface="Playfair Display"/>
              <a:sym typeface="Playfair Display"/>
            </a:endParaRPr>
          </a:p>
          <a:p>
            <a:pPr indent="0" lvl="0" marL="0" rtl="0" algn="ctr">
              <a:spcBef>
                <a:spcPts val="0"/>
              </a:spcBef>
              <a:spcAft>
                <a:spcPts val="0"/>
              </a:spcAft>
              <a:buNone/>
            </a:pPr>
            <a:r>
              <a:t/>
            </a:r>
            <a:endParaRPr b="1" sz="2100">
              <a:solidFill>
                <a:srgbClr val="FFD966"/>
              </a:solidFill>
              <a:latin typeface="Playfair Display"/>
              <a:ea typeface="Playfair Display"/>
              <a:cs typeface="Playfair Display"/>
              <a:sym typeface="Playfair Display"/>
            </a:endParaRPr>
          </a:p>
          <a:p>
            <a:pPr indent="0" lvl="0" marL="0" rtl="0" algn="ctr">
              <a:spcBef>
                <a:spcPts val="0"/>
              </a:spcBef>
              <a:spcAft>
                <a:spcPts val="0"/>
              </a:spcAft>
              <a:buNone/>
            </a:pPr>
            <a:r>
              <a:rPr b="1" lang="en" sz="4800">
                <a:solidFill>
                  <a:srgbClr val="FFD966"/>
                </a:solidFill>
                <a:latin typeface="Playfair Display"/>
                <a:ea typeface="Playfair Display"/>
                <a:cs typeface="Playfair Display"/>
                <a:sym typeface="Playfair Display"/>
              </a:rPr>
              <a:t>SHARER</a:t>
            </a:r>
            <a:r>
              <a:rPr b="1" lang="en" sz="5100">
                <a:solidFill>
                  <a:srgbClr val="FFD966"/>
                </a:solidFill>
                <a:latin typeface="Playfair Display"/>
                <a:ea typeface="Playfair Display"/>
                <a:cs typeface="Playfair Display"/>
                <a:sym typeface="Playfair Display"/>
              </a:rPr>
              <a:t>S</a:t>
            </a:r>
            <a:r>
              <a:rPr lang="en" sz="4400">
                <a:solidFill>
                  <a:srgbClr val="FFFF00"/>
                </a:solidFill>
                <a:latin typeface="Playfair Display"/>
                <a:ea typeface="Playfair Display"/>
                <a:cs typeface="Playfair Display"/>
                <a:sym typeface="Playfair Display"/>
              </a:rPr>
              <a:t>  </a:t>
            </a:r>
            <a:endParaRPr sz="4400">
              <a:solidFill>
                <a:srgbClr val="FFFF00"/>
              </a:solidFill>
              <a:latin typeface="Playfair Display"/>
              <a:ea typeface="Playfair Display"/>
              <a:cs typeface="Playfair Display"/>
              <a:sym typeface="Playfair Display"/>
            </a:endParaRPr>
          </a:p>
        </p:txBody>
      </p:sp>
      <p:sp>
        <p:nvSpPr>
          <p:cNvPr id="155" name="Google Shape;155;p29"/>
          <p:cNvSpPr txBox="1"/>
          <p:nvPr/>
        </p:nvSpPr>
        <p:spPr>
          <a:xfrm>
            <a:off x="0" y="0"/>
            <a:ext cx="43434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56" name="Google Shape;156;p29" title="Create in me a pure heart.mp4">
            <a:hlinkClick r:id="rId4"/>
          </p:cNvPr>
          <p:cNvPicPr preferRelativeResize="0"/>
          <p:nvPr/>
        </p:nvPicPr>
        <p:blipFill>
          <a:blip r:embed="rId5">
            <a:alphaModFix/>
          </a:blip>
          <a:stretch>
            <a:fillRect/>
          </a:stretch>
        </p:blipFill>
        <p:spPr>
          <a:xfrm>
            <a:off x="0" y="0"/>
            <a:ext cx="630925" cy="63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60" name="Shape 160"/>
        <p:cNvGrpSpPr/>
        <p:nvPr/>
      </p:nvGrpSpPr>
      <p:grpSpPr>
        <a:xfrm>
          <a:off x="0" y="0"/>
          <a:ext cx="0" cy="0"/>
          <a:chOff x="0" y="0"/>
          <a:chExt cx="0" cy="0"/>
        </a:xfrm>
      </p:grpSpPr>
      <p:pic>
        <p:nvPicPr>
          <p:cNvPr id="161" name="Google Shape;161;p30"/>
          <p:cNvPicPr preferRelativeResize="0"/>
          <p:nvPr/>
        </p:nvPicPr>
        <p:blipFill rotWithShape="1">
          <a:blip r:embed="rId3">
            <a:alphaModFix/>
          </a:blip>
          <a:srcRect b="0" l="18698" r="18110" t="0"/>
          <a:stretch/>
        </p:blipFill>
        <p:spPr>
          <a:xfrm>
            <a:off x="0" y="0"/>
            <a:ext cx="9143998"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31"/>
          <p:cNvPicPr preferRelativeResize="0"/>
          <p:nvPr/>
        </p:nvPicPr>
        <p:blipFill rotWithShape="1">
          <a:blip r:embed="rId3">
            <a:alphaModFix/>
          </a:blip>
          <a:srcRect b="21965" l="29734" r="52955" t="19082"/>
          <a:stretch/>
        </p:blipFill>
        <p:spPr>
          <a:xfrm>
            <a:off x="3231000" y="45000"/>
            <a:ext cx="2905401" cy="5098500"/>
          </a:xfrm>
          <a:prstGeom prst="rect">
            <a:avLst/>
          </a:prstGeom>
          <a:noFill/>
          <a:ln>
            <a:noFill/>
          </a:ln>
        </p:spPr>
      </p:pic>
      <p:sp>
        <p:nvSpPr>
          <p:cNvPr id="167" name="Google Shape;167;p31"/>
          <p:cNvSpPr/>
          <p:nvPr/>
        </p:nvSpPr>
        <p:spPr>
          <a:xfrm>
            <a:off x="3231000" y="45000"/>
            <a:ext cx="2905500" cy="4626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45221" y="0"/>
            <a:ext cx="9231896"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32"/>
          <p:cNvPicPr preferRelativeResize="0"/>
          <p:nvPr/>
        </p:nvPicPr>
        <p:blipFill rotWithShape="1">
          <a:blip r:embed="rId3">
            <a:alphaModFix/>
          </a:blip>
          <a:srcRect b="21965" l="29734" r="52955" t="19082"/>
          <a:stretch/>
        </p:blipFill>
        <p:spPr>
          <a:xfrm>
            <a:off x="3231000" y="45000"/>
            <a:ext cx="2905401" cy="5098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33"/>
          <p:cNvPicPr preferRelativeResize="0"/>
          <p:nvPr/>
        </p:nvPicPr>
        <p:blipFill rotWithShape="1">
          <a:blip r:embed="rId3">
            <a:alphaModFix/>
          </a:blip>
          <a:srcRect b="0" l="0" r="0" t="0"/>
          <a:stretch/>
        </p:blipFill>
        <p:spPr>
          <a:xfrm>
            <a:off x="418525" y="245800"/>
            <a:ext cx="8306975" cy="4651925"/>
          </a:xfrm>
          <a:prstGeom prst="rect">
            <a:avLst/>
          </a:prstGeom>
          <a:noFill/>
          <a:ln>
            <a:noFill/>
          </a:ln>
        </p:spPr>
      </p:pic>
      <p:sp>
        <p:nvSpPr>
          <p:cNvPr id="178" name="Google Shape;178;p33"/>
          <p:cNvSpPr/>
          <p:nvPr/>
        </p:nvSpPr>
        <p:spPr>
          <a:xfrm>
            <a:off x="418525" y="252000"/>
            <a:ext cx="7349700" cy="4644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4"/>
          <p:cNvPicPr preferRelativeResize="0"/>
          <p:nvPr/>
        </p:nvPicPr>
        <p:blipFill rotWithShape="1">
          <a:blip r:embed="rId3">
            <a:alphaModFix/>
          </a:blip>
          <a:srcRect b="0" l="0" r="0" t="0"/>
          <a:stretch/>
        </p:blipFill>
        <p:spPr>
          <a:xfrm>
            <a:off x="418525" y="245800"/>
            <a:ext cx="8306975" cy="4651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35"/>
          <p:cNvPicPr preferRelativeResize="0"/>
          <p:nvPr/>
        </p:nvPicPr>
        <p:blipFill>
          <a:blip r:embed="rId3">
            <a:alphaModFix/>
          </a:blip>
          <a:stretch>
            <a:fillRect/>
          </a:stretch>
        </p:blipFill>
        <p:spPr>
          <a:xfrm>
            <a:off x="265025" y="152400"/>
            <a:ext cx="8613948" cy="4838699"/>
          </a:xfrm>
          <a:prstGeom prst="rect">
            <a:avLst/>
          </a:prstGeom>
          <a:noFill/>
          <a:ln>
            <a:noFill/>
          </a:ln>
        </p:spPr>
      </p:pic>
      <p:sp>
        <p:nvSpPr>
          <p:cNvPr id="189" name="Google Shape;189;p35"/>
          <p:cNvSpPr/>
          <p:nvPr/>
        </p:nvSpPr>
        <p:spPr>
          <a:xfrm>
            <a:off x="265025" y="152400"/>
            <a:ext cx="8033100" cy="483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6"/>
          <p:cNvPicPr preferRelativeResize="0"/>
          <p:nvPr/>
        </p:nvPicPr>
        <p:blipFill>
          <a:blip r:embed="rId3">
            <a:alphaModFix/>
          </a:blip>
          <a:stretch>
            <a:fillRect/>
          </a:stretch>
        </p:blipFill>
        <p:spPr>
          <a:xfrm>
            <a:off x="265025" y="152400"/>
            <a:ext cx="8613948" cy="48386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7"/>
          <p:cNvPicPr preferRelativeResize="0"/>
          <p:nvPr/>
        </p:nvPicPr>
        <p:blipFill>
          <a:blip r:embed="rId3">
            <a:alphaModFix/>
          </a:blip>
          <a:stretch>
            <a:fillRect/>
          </a:stretch>
        </p:blipFill>
        <p:spPr>
          <a:xfrm>
            <a:off x="818400" y="0"/>
            <a:ext cx="7586278" cy="5143500"/>
          </a:xfrm>
          <a:prstGeom prst="rect">
            <a:avLst/>
          </a:prstGeom>
          <a:noFill/>
          <a:ln>
            <a:noFill/>
          </a:ln>
        </p:spPr>
      </p:pic>
      <p:sp>
        <p:nvSpPr>
          <p:cNvPr id="200" name="Google Shape;200;p37"/>
          <p:cNvSpPr/>
          <p:nvPr/>
        </p:nvSpPr>
        <p:spPr>
          <a:xfrm>
            <a:off x="1692000" y="18000"/>
            <a:ext cx="6363000" cy="4245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8"/>
          <p:cNvPicPr preferRelativeResize="0"/>
          <p:nvPr/>
        </p:nvPicPr>
        <p:blipFill>
          <a:blip r:embed="rId3">
            <a:alphaModFix/>
          </a:blip>
          <a:stretch>
            <a:fillRect/>
          </a:stretch>
        </p:blipFill>
        <p:spPr>
          <a:xfrm>
            <a:off x="818400" y="0"/>
            <a:ext cx="7586278"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39"/>
          <p:cNvPicPr preferRelativeResize="0"/>
          <p:nvPr/>
        </p:nvPicPr>
        <p:blipFill>
          <a:blip r:embed="rId3">
            <a:alphaModFix/>
          </a:blip>
          <a:stretch>
            <a:fillRect/>
          </a:stretch>
        </p:blipFill>
        <p:spPr>
          <a:xfrm>
            <a:off x="1304563" y="0"/>
            <a:ext cx="6534876" cy="5143501"/>
          </a:xfrm>
          <a:prstGeom prst="rect">
            <a:avLst/>
          </a:prstGeom>
          <a:noFill/>
          <a:ln>
            <a:noFill/>
          </a:ln>
        </p:spPr>
      </p:pic>
      <p:sp>
        <p:nvSpPr>
          <p:cNvPr id="211" name="Google Shape;211;p39"/>
          <p:cNvSpPr/>
          <p:nvPr/>
        </p:nvSpPr>
        <p:spPr>
          <a:xfrm>
            <a:off x="2790000" y="759600"/>
            <a:ext cx="2952000" cy="3461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40"/>
          <p:cNvPicPr preferRelativeResize="0"/>
          <p:nvPr/>
        </p:nvPicPr>
        <p:blipFill>
          <a:blip r:embed="rId3">
            <a:alphaModFix/>
          </a:blip>
          <a:stretch>
            <a:fillRect/>
          </a:stretch>
        </p:blipFill>
        <p:spPr>
          <a:xfrm>
            <a:off x="1304563" y="0"/>
            <a:ext cx="6534876" cy="5143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41"/>
          <p:cNvPicPr preferRelativeResize="0"/>
          <p:nvPr/>
        </p:nvPicPr>
        <p:blipFill>
          <a:blip r:embed="rId3">
            <a:alphaModFix/>
          </a:blip>
          <a:stretch>
            <a:fillRect/>
          </a:stretch>
        </p:blipFill>
        <p:spPr>
          <a:xfrm>
            <a:off x="701400" y="62400"/>
            <a:ext cx="7540830" cy="4838699"/>
          </a:xfrm>
          <a:prstGeom prst="rect">
            <a:avLst/>
          </a:prstGeom>
          <a:noFill/>
          <a:ln>
            <a:noFill/>
          </a:ln>
        </p:spPr>
      </p:pic>
      <p:sp>
        <p:nvSpPr>
          <p:cNvPr id="222" name="Google Shape;222;p41"/>
          <p:cNvSpPr/>
          <p:nvPr/>
        </p:nvSpPr>
        <p:spPr>
          <a:xfrm>
            <a:off x="1203900" y="18000"/>
            <a:ext cx="6851100" cy="4059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4" name="Shape 64"/>
        <p:cNvGrpSpPr/>
        <p:nvPr/>
      </p:nvGrpSpPr>
      <p:grpSpPr>
        <a:xfrm>
          <a:off x="0" y="0"/>
          <a:ext cx="0" cy="0"/>
          <a:chOff x="0" y="0"/>
          <a:chExt cx="0" cy="0"/>
        </a:xfrm>
      </p:grpSpPr>
      <p:pic>
        <p:nvPicPr>
          <p:cNvPr id="65" name="Google Shape;65;p15"/>
          <p:cNvPicPr preferRelativeResize="0"/>
          <p:nvPr/>
        </p:nvPicPr>
        <p:blipFill rotWithShape="1">
          <a:blip r:embed="rId3">
            <a:alphaModFix/>
          </a:blip>
          <a:srcRect b="0" l="0" r="0" t="20848"/>
          <a:stretch/>
        </p:blipFill>
        <p:spPr>
          <a:xfrm>
            <a:off x="4270463" y="0"/>
            <a:ext cx="4873539" cy="5143501"/>
          </a:xfrm>
          <a:prstGeom prst="rect">
            <a:avLst/>
          </a:prstGeom>
          <a:noFill/>
          <a:ln>
            <a:noFill/>
          </a:ln>
        </p:spPr>
      </p:pic>
      <p:sp>
        <p:nvSpPr>
          <p:cNvPr id="66" name="Google Shape;66;p15"/>
          <p:cNvSpPr/>
          <p:nvPr/>
        </p:nvSpPr>
        <p:spPr>
          <a:xfrm rot="-3279792">
            <a:off x="-609613" y="2258035"/>
            <a:ext cx="5242605" cy="296532"/>
          </a:xfrm>
          <a:prstGeom prst="rect">
            <a:avLst/>
          </a:prstGeom>
        </p:spPr>
        <p:txBody>
          <a:bodyPr>
            <a:prstTxWarp prst="textPlain"/>
          </a:bodyPr>
          <a:lstStyle/>
          <a:p>
            <a:pPr lvl="0" algn="ctr"/>
            <a:r>
              <a:rPr b="0" i="0">
                <a:ln>
                  <a:noFill/>
                </a:ln>
                <a:solidFill>
                  <a:srgbClr val="A61C00"/>
                </a:solidFill>
                <a:latin typeface="Arial"/>
              </a:rPr>
              <a:t>OPENING  PRAYERS</a:t>
            </a:r>
          </a:p>
        </p:txBody>
      </p:sp>
      <p:sp>
        <p:nvSpPr>
          <p:cNvPr id="67" name="Google Shape;67;p15"/>
          <p:cNvSpPr txBox="1"/>
          <p:nvPr/>
        </p:nvSpPr>
        <p:spPr>
          <a:xfrm>
            <a:off x="4199875" y="4793500"/>
            <a:ext cx="4944000" cy="5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h</a:t>
            </a:r>
            <a:r>
              <a:rPr lang="en" sz="1300" u="sng">
                <a:hlinkClick r:id="rId4"/>
              </a:rPr>
              <a:t>ttps://www.bahaiblog.net/2014/09/luke-slott-create-pure-heart/</a:t>
            </a:r>
            <a:endParaRPr sz="1300"/>
          </a:p>
        </p:txBody>
      </p:sp>
      <p:sp>
        <p:nvSpPr>
          <p:cNvPr id="68" name="Google Shape;68;p15"/>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rgbClr val="CC0000"/>
                </a:solidFill>
                <a:hlinkClick r:id="rId5">
                  <a:extLst>
                    <a:ext uri="{A12FA001-AC4F-418D-AE19-62706E023703}">
                      <ahyp:hlinkClr val="tx"/>
                    </a:ext>
                  </a:extLst>
                </a:hlinkClick>
              </a:rPr>
              <a:t>https://www.youtube.com/watch?v=U4uXfJ6atEk</a:t>
            </a:r>
            <a:endParaRPr sz="1000">
              <a:solidFill>
                <a:srgbClr val="CC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42"/>
          <p:cNvPicPr preferRelativeResize="0"/>
          <p:nvPr/>
        </p:nvPicPr>
        <p:blipFill>
          <a:blip r:embed="rId3">
            <a:alphaModFix/>
          </a:blip>
          <a:stretch>
            <a:fillRect/>
          </a:stretch>
        </p:blipFill>
        <p:spPr>
          <a:xfrm>
            <a:off x="701400" y="62400"/>
            <a:ext cx="7540830" cy="483869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43"/>
          <p:cNvPicPr preferRelativeResize="0"/>
          <p:nvPr/>
        </p:nvPicPr>
        <p:blipFill>
          <a:blip r:embed="rId3">
            <a:alphaModFix/>
          </a:blip>
          <a:stretch>
            <a:fillRect/>
          </a:stretch>
        </p:blipFill>
        <p:spPr>
          <a:xfrm>
            <a:off x="431400" y="0"/>
            <a:ext cx="7712828" cy="5143500"/>
          </a:xfrm>
          <a:prstGeom prst="rect">
            <a:avLst/>
          </a:prstGeom>
          <a:noFill/>
          <a:ln>
            <a:noFill/>
          </a:ln>
        </p:spPr>
      </p:pic>
      <p:sp>
        <p:nvSpPr>
          <p:cNvPr id="233" name="Google Shape;233;p43"/>
          <p:cNvSpPr/>
          <p:nvPr/>
        </p:nvSpPr>
        <p:spPr>
          <a:xfrm>
            <a:off x="2439000" y="0"/>
            <a:ext cx="5553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44"/>
          <p:cNvPicPr preferRelativeResize="0"/>
          <p:nvPr/>
        </p:nvPicPr>
        <p:blipFill>
          <a:blip r:embed="rId3">
            <a:alphaModFix/>
          </a:blip>
          <a:stretch>
            <a:fillRect/>
          </a:stretch>
        </p:blipFill>
        <p:spPr>
          <a:xfrm>
            <a:off x="431400" y="0"/>
            <a:ext cx="7712828"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45"/>
          <p:cNvPicPr preferRelativeResize="0"/>
          <p:nvPr/>
        </p:nvPicPr>
        <p:blipFill>
          <a:blip r:embed="rId3">
            <a:alphaModFix/>
          </a:blip>
          <a:stretch>
            <a:fillRect/>
          </a:stretch>
        </p:blipFill>
        <p:spPr>
          <a:xfrm>
            <a:off x="2159400" y="0"/>
            <a:ext cx="5143500" cy="5143500"/>
          </a:xfrm>
          <a:prstGeom prst="rect">
            <a:avLst/>
          </a:prstGeom>
          <a:noFill/>
          <a:ln>
            <a:noFill/>
          </a:ln>
        </p:spPr>
      </p:pic>
      <p:sp>
        <p:nvSpPr>
          <p:cNvPr id="244" name="Google Shape;244;p45"/>
          <p:cNvSpPr/>
          <p:nvPr/>
        </p:nvSpPr>
        <p:spPr>
          <a:xfrm>
            <a:off x="1872000" y="0"/>
            <a:ext cx="292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46"/>
          <p:cNvPicPr preferRelativeResize="0"/>
          <p:nvPr/>
        </p:nvPicPr>
        <p:blipFill>
          <a:blip r:embed="rId3">
            <a:alphaModFix/>
          </a:blip>
          <a:stretch>
            <a:fillRect/>
          </a:stretch>
        </p:blipFill>
        <p:spPr>
          <a:xfrm>
            <a:off x="2159400" y="0"/>
            <a:ext cx="51435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47"/>
          <p:cNvPicPr preferRelativeResize="0"/>
          <p:nvPr/>
        </p:nvPicPr>
        <p:blipFill>
          <a:blip r:embed="rId3">
            <a:alphaModFix/>
          </a:blip>
          <a:stretch>
            <a:fillRect/>
          </a:stretch>
        </p:blipFill>
        <p:spPr>
          <a:xfrm>
            <a:off x="863400" y="152400"/>
            <a:ext cx="7255784" cy="4838701"/>
          </a:xfrm>
          <a:prstGeom prst="rect">
            <a:avLst/>
          </a:prstGeom>
          <a:noFill/>
          <a:ln>
            <a:noFill/>
          </a:ln>
        </p:spPr>
      </p:pic>
      <p:sp>
        <p:nvSpPr>
          <p:cNvPr id="255" name="Google Shape;255;p47"/>
          <p:cNvSpPr/>
          <p:nvPr/>
        </p:nvSpPr>
        <p:spPr>
          <a:xfrm>
            <a:off x="863400" y="152400"/>
            <a:ext cx="5697600" cy="4838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48"/>
          <p:cNvPicPr preferRelativeResize="0"/>
          <p:nvPr/>
        </p:nvPicPr>
        <p:blipFill>
          <a:blip r:embed="rId3">
            <a:alphaModFix/>
          </a:blip>
          <a:stretch>
            <a:fillRect/>
          </a:stretch>
        </p:blipFill>
        <p:spPr>
          <a:xfrm>
            <a:off x="863400" y="152400"/>
            <a:ext cx="7255784" cy="48387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49"/>
          <p:cNvPicPr preferRelativeResize="0"/>
          <p:nvPr/>
        </p:nvPicPr>
        <p:blipFill rotWithShape="1">
          <a:blip r:embed="rId3">
            <a:alphaModFix/>
          </a:blip>
          <a:srcRect b="50000" l="0" r="78663" t="0"/>
          <a:stretch/>
        </p:blipFill>
        <p:spPr>
          <a:xfrm>
            <a:off x="2825400" y="0"/>
            <a:ext cx="3292294" cy="5143500"/>
          </a:xfrm>
          <a:prstGeom prst="rect">
            <a:avLst/>
          </a:prstGeom>
          <a:noFill/>
          <a:ln>
            <a:noFill/>
          </a:ln>
        </p:spPr>
      </p:pic>
      <p:sp>
        <p:nvSpPr>
          <p:cNvPr id="266" name="Google Shape;266;p49"/>
          <p:cNvSpPr/>
          <p:nvPr/>
        </p:nvSpPr>
        <p:spPr>
          <a:xfrm>
            <a:off x="4572000" y="0"/>
            <a:ext cx="1584000" cy="5161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50"/>
          <p:cNvPicPr preferRelativeResize="0"/>
          <p:nvPr/>
        </p:nvPicPr>
        <p:blipFill rotWithShape="1">
          <a:blip r:embed="rId3">
            <a:alphaModFix/>
          </a:blip>
          <a:srcRect b="50000" l="0" r="78663" t="0"/>
          <a:stretch/>
        </p:blipFill>
        <p:spPr>
          <a:xfrm>
            <a:off x="539400" y="0"/>
            <a:ext cx="3292294" cy="5143500"/>
          </a:xfrm>
          <a:prstGeom prst="rect">
            <a:avLst/>
          </a:prstGeom>
          <a:noFill/>
          <a:ln>
            <a:noFill/>
          </a:ln>
        </p:spPr>
      </p:pic>
      <p:pic>
        <p:nvPicPr>
          <p:cNvPr id="272" name="Google Shape;272;p50"/>
          <p:cNvPicPr preferRelativeResize="0"/>
          <p:nvPr/>
        </p:nvPicPr>
        <p:blipFill rotWithShape="1">
          <a:blip r:embed="rId4">
            <a:alphaModFix/>
          </a:blip>
          <a:srcRect b="0" l="38767" r="13025" t="41072"/>
          <a:stretch/>
        </p:blipFill>
        <p:spPr>
          <a:xfrm>
            <a:off x="4626667" y="996700"/>
            <a:ext cx="3662107" cy="2514599"/>
          </a:xfrm>
          <a:prstGeom prst="rect">
            <a:avLst/>
          </a:prstGeom>
          <a:noFill/>
          <a:ln>
            <a:noFill/>
          </a:ln>
        </p:spPr>
      </p:pic>
      <p:sp>
        <p:nvSpPr>
          <p:cNvPr id="273" name="Google Shape;273;p50"/>
          <p:cNvSpPr txBox="1"/>
          <p:nvPr/>
        </p:nvSpPr>
        <p:spPr>
          <a:xfrm>
            <a:off x="4784300" y="3813075"/>
            <a:ext cx="34566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t>Inside of a </a:t>
            </a:r>
            <a:r>
              <a:rPr lang="en" sz="2300"/>
              <a:t>Dragon Fruit</a:t>
            </a:r>
            <a:endParaRPr sz="2300"/>
          </a:p>
        </p:txBody>
      </p:sp>
      <p:sp>
        <p:nvSpPr>
          <p:cNvPr id="274" name="Google Shape;274;p50"/>
          <p:cNvSpPr/>
          <p:nvPr/>
        </p:nvSpPr>
        <p:spPr>
          <a:xfrm>
            <a:off x="6327650" y="2770625"/>
            <a:ext cx="164400" cy="11430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78" name="Shape 278"/>
        <p:cNvGrpSpPr/>
        <p:nvPr/>
      </p:nvGrpSpPr>
      <p:grpSpPr>
        <a:xfrm>
          <a:off x="0" y="0"/>
          <a:ext cx="0" cy="0"/>
          <a:chOff x="0" y="0"/>
          <a:chExt cx="0" cy="0"/>
        </a:xfrm>
      </p:grpSpPr>
      <p:pic>
        <p:nvPicPr>
          <p:cNvPr descr="Animated gif about cute in likes by Silvia on We Heart It" id="279" name="Google Shape;279;p51"/>
          <p:cNvPicPr preferRelativeResize="0"/>
          <p:nvPr/>
        </p:nvPicPr>
        <p:blipFill>
          <a:blip r:embed="rId3">
            <a:alphaModFix/>
          </a:blip>
          <a:stretch>
            <a:fillRect/>
          </a:stretch>
        </p:blipFill>
        <p:spPr>
          <a:xfrm>
            <a:off x="1003275" y="135725"/>
            <a:ext cx="7359600" cy="4872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72" name="Shape 72"/>
        <p:cNvGrpSpPr/>
        <p:nvPr/>
      </p:nvGrpSpPr>
      <p:grpSpPr>
        <a:xfrm>
          <a:off x="0" y="0"/>
          <a:ext cx="0" cy="0"/>
          <a:chOff x="0" y="0"/>
          <a:chExt cx="0" cy="0"/>
        </a:xfrm>
      </p:grpSpPr>
      <p:pic>
        <p:nvPicPr>
          <p:cNvPr id="73" name="Google Shape;73;p16"/>
          <p:cNvPicPr preferRelativeResize="0"/>
          <p:nvPr/>
        </p:nvPicPr>
        <p:blipFill rotWithShape="1">
          <a:blip r:embed="rId3">
            <a:alphaModFix/>
          </a:blip>
          <a:srcRect b="31001" l="0" r="0" t="0"/>
          <a:stretch/>
        </p:blipFill>
        <p:spPr>
          <a:xfrm>
            <a:off x="1564750" y="224653"/>
            <a:ext cx="6014475" cy="4101449"/>
          </a:xfrm>
          <a:prstGeom prst="rect">
            <a:avLst/>
          </a:prstGeom>
          <a:noFill/>
          <a:ln>
            <a:noFill/>
          </a:ln>
        </p:spPr>
      </p:pic>
      <p:sp>
        <p:nvSpPr>
          <p:cNvPr id="74" name="Google Shape;74;p16"/>
          <p:cNvSpPr txBox="1"/>
          <p:nvPr/>
        </p:nvSpPr>
        <p:spPr>
          <a:xfrm>
            <a:off x="1993600" y="4660600"/>
            <a:ext cx="5413800" cy="3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6AA84F"/>
              </a:solidFill>
            </a:endParaRPr>
          </a:p>
        </p:txBody>
      </p:sp>
      <p:sp>
        <p:nvSpPr>
          <p:cNvPr id="75" name="Google Shape;75;p16"/>
          <p:cNvSpPr/>
          <p:nvPr/>
        </p:nvSpPr>
        <p:spPr>
          <a:xfrm>
            <a:off x="1564725" y="4545425"/>
            <a:ext cx="6014462" cy="46077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B6D7A8"/>
                </a:solidFill>
                <a:latin typeface="Arial"/>
              </a:rPr>
              <a:t>PRAYER  is  CONVERSATION  with GOD</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 name="Shape 79"/>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83" name="Shape 83"/>
        <p:cNvGrpSpPr/>
        <p:nvPr/>
      </p:nvGrpSpPr>
      <p:grpSpPr>
        <a:xfrm>
          <a:off x="0" y="0"/>
          <a:ext cx="0" cy="0"/>
          <a:chOff x="0" y="0"/>
          <a:chExt cx="0" cy="0"/>
        </a:xfrm>
      </p:grpSpPr>
      <p:pic>
        <p:nvPicPr>
          <p:cNvPr id="84" name="Google Shape;84;p18"/>
          <p:cNvPicPr preferRelativeResize="0"/>
          <p:nvPr/>
        </p:nvPicPr>
        <p:blipFill>
          <a:blip r:embed="rId3">
            <a:alphaModFix/>
          </a:blip>
          <a:stretch>
            <a:fillRect/>
          </a:stretch>
        </p:blipFill>
        <p:spPr>
          <a:xfrm>
            <a:off x="1035000" y="563250"/>
            <a:ext cx="2907675" cy="3876900"/>
          </a:xfrm>
          <a:prstGeom prst="rect">
            <a:avLst/>
          </a:prstGeom>
          <a:noFill/>
          <a:ln>
            <a:noFill/>
          </a:ln>
        </p:spPr>
      </p:pic>
      <p:pic>
        <p:nvPicPr>
          <p:cNvPr id="85" name="Google Shape;85;p18"/>
          <p:cNvPicPr preferRelativeResize="0"/>
          <p:nvPr/>
        </p:nvPicPr>
        <p:blipFill rotWithShape="1">
          <a:blip r:embed="rId4">
            <a:alphaModFix/>
          </a:blip>
          <a:srcRect b="0" l="0" r="43854" t="0"/>
          <a:stretch/>
        </p:blipFill>
        <p:spPr>
          <a:xfrm>
            <a:off x="4877400" y="539400"/>
            <a:ext cx="3305250" cy="3924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89" name="Shape 89"/>
        <p:cNvGrpSpPr/>
        <p:nvPr/>
      </p:nvGrpSpPr>
      <p:grpSpPr>
        <a:xfrm>
          <a:off x="0" y="0"/>
          <a:ext cx="0" cy="0"/>
          <a:chOff x="0" y="0"/>
          <a:chExt cx="0" cy="0"/>
        </a:xfrm>
      </p:grpSpPr>
      <p:pic>
        <p:nvPicPr>
          <p:cNvPr id="90" name="Google Shape;90;p19"/>
          <p:cNvPicPr preferRelativeResize="0"/>
          <p:nvPr/>
        </p:nvPicPr>
        <p:blipFill>
          <a:blip r:embed="rId3">
            <a:alphaModFix/>
          </a:blip>
          <a:stretch>
            <a:fillRect/>
          </a:stretch>
        </p:blipFill>
        <p:spPr>
          <a:xfrm>
            <a:off x="1297888" y="390875"/>
            <a:ext cx="6548224" cy="4118100"/>
          </a:xfrm>
          <a:prstGeom prst="rect">
            <a:avLst/>
          </a:prstGeom>
          <a:noFill/>
          <a:ln>
            <a:noFill/>
          </a:ln>
        </p:spPr>
      </p:pic>
      <p:sp>
        <p:nvSpPr>
          <p:cNvPr id="91" name="Google Shape;91;p19"/>
          <p:cNvSpPr txBox="1"/>
          <p:nvPr/>
        </p:nvSpPr>
        <p:spPr>
          <a:xfrm>
            <a:off x="2805600" y="4622175"/>
            <a:ext cx="3532800" cy="4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Prayer Gives Life to Our Soul</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 name="Shape 95"/>
        <p:cNvGrpSpPr/>
        <p:nvPr/>
      </p:nvGrpSpPr>
      <p:grpSpPr>
        <a:xfrm>
          <a:off x="0" y="0"/>
          <a:ext cx="0" cy="0"/>
          <a:chOff x="0" y="0"/>
          <a:chExt cx="0" cy="0"/>
        </a:xfrm>
      </p:grpSpPr>
      <p:sp>
        <p:nvSpPr>
          <p:cNvPr id="96" name="Google Shape;96;p20"/>
          <p:cNvSpPr txBox="1"/>
          <p:nvPr/>
        </p:nvSpPr>
        <p:spPr>
          <a:xfrm>
            <a:off x="2472350" y="2723025"/>
            <a:ext cx="4979400" cy="58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
        <p:nvSpPr>
          <p:cNvPr id="97" name="Google Shape;97;p20"/>
          <p:cNvSpPr txBox="1"/>
          <p:nvPr/>
        </p:nvSpPr>
        <p:spPr>
          <a:xfrm>
            <a:off x="2195725" y="4054300"/>
            <a:ext cx="4979400" cy="58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Code Pro"/>
              <a:ea typeface="Source Code Pro"/>
              <a:cs typeface="Source Code Pro"/>
              <a:sym typeface="Source Code Pro"/>
            </a:endParaRPr>
          </a:p>
        </p:txBody>
      </p:sp>
      <p:sp>
        <p:nvSpPr>
          <p:cNvPr id="98" name="Google Shape;98;p20"/>
          <p:cNvSpPr txBox="1"/>
          <p:nvPr/>
        </p:nvSpPr>
        <p:spPr>
          <a:xfrm>
            <a:off x="1567600" y="369000"/>
            <a:ext cx="6345000" cy="112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1DA9C"/>
                </a:solidFill>
                <a:latin typeface="Playfair Display"/>
                <a:ea typeface="Playfair Display"/>
                <a:cs typeface="Playfair Display"/>
                <a:sym typeface="Playfair Display"/>
              </a:rPr>
              <a:t>                                           </a:t>
            </a:r>
            <a:r>
              <a:rPr lang="en" sz="1600">
                <a:solidFill>
                  <a:srgbClr val="F1DA9C"/>
                </a:solidFill>
                <a:latin typeface="Playfair Display"/>
                <a:ea typeface="Playfair Display"/>
                <a:cs typeface="Playfair Display"/>
                <a:sym typeface="Playfair Display"/>
              </a:rPr>
              <a:t>“O SON OF LIGHT! </a:t>
            </a:r>
            <a:endParaRPr sz="1600">
              <a:solidFill>
                <a:srgbClr val="F1DA9C"/>
              </a:solidFill>
              <a:latin typeface="Playfair Display"/>
              <a:ea typeface="Playfair Display"/>
              <a:cs typeface="Playfair Display"/>
              <a:sym typeface="Playfair Display"/>
            </a:endParaRPr>
          </a:p>
          <a:p>
            <a:pPr indent="0" lvl="0" marL="0" rtl="0" algn="l">
              <a:spcBef>
                <a:spcPts val="0"/>
              </a:spcBef>
              <a:spcAft>
                <a:spcPts val="0"/>
              </a:spcAft>
              <a:buNone/>
            </a:pPr>
            <a:r>
              <a:rPr lang="en" sz="1600">
                <a:solidFill>
                  <a:srgbClr val="F1DA9C"/>
                </a:solidFill>
                <a:latin typeface="Playfair Display"/>
                <a:ea typeface="Playfair Display"/>
                <a:cs typeface="Playfair Display"/>
                <a:sym typeface="Playfair Display"/>
              </a:rPr>
              <a:t>                 Forget all save Me and commune with My spirit...”</a:t>
            </a:r>
            <a:endParaRPr sz="1600">
              <a:solidFill>
                <a:srgbClr val="F1DA9C"/>
              </a:solidFill>
              <a:latin typeface="Playfair Display"/>
              <a:ea typeface="Playfair Display"/>
              <a:cs typeface="Playfair Display"/>
              <a:sym typeface="Playfair Display"/>
            </a:endParaRPr>
          </a:p>
          <a:p>
            <a:pPr indent="0" lvl="0" marL="0" rtl="0" algn="l">
              <a:spcBef>
                <a:spcPts val="0"/>
              </a:spcBef>
              <a:spcAft>
                <a:spcPts val="0"/>
              </a:spcAft>
              <a:buNone/>
            </a:pPr>
            <a:r>
              <a:rPr lang="en" sz="1600">
                <a:solidFill>
                  <a:srgbClr val="F1DA9C"/>
                </a:solidFill>
                <a:latin typeface="Playfair Display"/>
                <a:ea typeface="Playfair Display"/>
                <a:cs typeface="Playfair Display"/>
                <a:sym typeface="Playfair Display"/>
              </a:rPr>
              <a:t>                                                 </a:t>
            </a:r>
            <a:r>
              <a:rPr i="1" lang="en" sz="1600">
                <a:solidFill>
                  <a:srgbClr val="F1DA9C"/>
                </a:solidFill>
                <a:latin typeface="Playfair Display"/>
                <a:ea typeface="Playfair Display"/>
                <a:cs typeface="Playfair Display"/>
                <a:sym typeface="Playfair Display"/>
              </a:rPr>
              <a:t>Baha’u’llah</a:t>
            </a:r>
            <a:endParaRPr i="1" sz="1600">
              <a:solidFill>
                <a:srgbClr val="F1DA9C"/>
              </a:solidFill>
              <a:latin typeface="Playfair Display"/>
              <a:ea typeface="Playfair Display"/>
              <a:cs typeface="Playfair Display"/>
              <a:sym typeface="Playfair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2" name="Shape 102"/>
        <p:cNvGrpSpPr/>
        <p:nvPr/>
      </p:nvGrpSpPr>
      <p:grpSpPr>
        <a:xfrm>
          <a:off x="0" y="0"/>
          <a:ext cx="0" cy="0"/>
          <a:chOff x="0" y="0"/>
          <a:chExt cx="0" cy="0"/>
        </a:xfrm>
      </p:grpSpPr>
      <p:sp>
        <p:nvSpPr>
          <p:cNvPr id="103" name="Google Shape;103;p21"/>
          <p:cNvSpPr txBox="1"/>
          <p:nvPr>
            <p:ph type="title"/>
          </p:nvPr>
        </p:nvSpPr>
        <p:spPr>
          <a:xfrm>
            <a:off x="5490875" y="529225"/>
            <a:ext cx="2790300" cy="111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50">
                <a:solidFill>
                  <a:srgbClr val="FFD966"/>
                </a:solidFill>
                <a:latin typeface="Playfair Display"/>
                <a:ea typeface="Playfair Display"/>
                <a:cs typeface="Playfair Display"/>
                <a:sym typeface="Playfair Display"/>
              </a:rPr>
              <a:t>“When a man turns his face to God he finds sunshine everywhere.”</a:t>
            </a:r>
            <a:endParaRPr sz="1450">
              <a:solidFill>
                <a:srgbClr val="FFD966"/>
              </a:solidFill>
              <a:latin typeface="Playfair Display"/>
              <a:ea typeface="Playfair Display"/>
              <a:cs typeface="Playfair Display"/>
              <a:sym typeface="Playfair Display"/>
            </a:endParaRPr>
          </a:p>
          <a:p>
            <a:pPr indent="0" lvl="0" marL="0" rtl="0" algn="ctr">
              <a:spcBef>
                <a:spcPts val="0"/>
              </a:spcBef>
              <a:spcAft>
                <a:spcPts val="0"/>
              </a:spcAft>
              <a:buNone/>
            </a:pPr>
            <a:r>
              <a:t/>
            </a:r>
            <a:endParaRPr sz="1450">
              <a:solidFill>
                <a:srgbClr val="FFD966"/>
              </a:solidFill>
              <a:latin typeface="Playfair Display"/>
              <a:ea typeface="Playfair Display"/>
              <a:cs typeface="Playfair Display"/>
              <a:sym typeface="Playfair Display"/>
            </a:endParaRPr>
          </a:p>
          <a:p>
            <a:pPr indent="0" lvl="0" marL="0" rtl="0" algn="ctr">
              <a:spcBef>
                <a:spcPts val="0"/>
              </a:spcBef>
              <a:spcAft>
                <a:spcPts val="0"/>
              </a:spcAft>
              <a:buNone/>
            </a:pPr>
            <a:r>
              <a:rPr lang="en" sz="1450">
                <a:solidFill>
                  <a:srgbClr val="FFD966"/>
                </a:solidFill>
                <a:latin typeface="Playfair Display"/>
                <a:ea typeface="Playfair Display"/>
                <a:cs typeface="Playfair Display"/>
                <a:sym typeface="Playfair Display"/>
              </a:rPr>
              <a:t>-Abdu’l-Baha</a:t>
            </a:r>
            <a:endParaRPr sz="1450">
              <a:solidFill>
                <a:srgbClr val="FFD966"/>
              </a:solidFill>
              <a:latin typeface="Playfair Display"/>
              <a:ea typeface="Playfair Display"/>
              <a:cs typeface="Playfair Display"/>
              <a:sym typeface="Playfair Display"/>
            </a:endParaRPr>
          </a:p>
        </p:txBody>
      </p:sp>
      <p:sp>
        <p:nvSpPr>
          <p:cNvPr id="104" name="Google Shape;104;p21"/>
          <p:cNvSpPr txBox="1"/>
          <p:nvPr/>
        </p:nvSpPr>
        <p:spPr>
          <a:xfrm>
            <a:off x="1400425" y="2342675"/>
            <a:ext cx="4979400" cy="58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