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71" r:id="rId3"/>
    <p:sldId id="258" r:id="rId4"/>
    <p:sldId id="262" r:id="rId5"/>
    <p:sldId id="326" r:id="rId6"/>
    <p:sldId id="334" r:id="rId7"/>
    <p:sldId id="335" r:id="rId8"/>
    <p:sldId id="336" r:id="rId9"/>
    <p:sldId id="337" r:id="rId10"/>
    <p:sldId id="339" r:id="rId11"/>
    <p:sldId id="340" r:id="rId12"/>
    <p:sldId id="319" r:id="rId13"/>
    <p:sldId id="328" r:id="rId14"/>
    <p:sldId id="341" r:id="rId15"/>
    <p:sldId id="343" r:id="rId16"/>
    <p:sldId id="342" r:id="rId17"/>
    <p:sldId id="344" r:id="rId18"/>
    <p:sldId id="345" r:id="rId19"/>
    <p:sldId id="346" r:id="rId20"/>
    <p:sldId id="347" r:id="rId21"/>
    <p:sldId id="333" r:id="rId22"/>
    <p:sldId id="286" r:id="rId23"/>
    <p:sldId id="287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11/27/2018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11/27/2018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11/27/2018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11/27/2018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God</a:t>
            </a:r>
            <a:endParaRPr lang="en-US" dirty="0"/>
          </a:p>
        </p:txBody>
      </p:sp>
      <p:pic>
        <p:nvPicPr>
          <p:cNvPr id="5122" name="Picture 2" descr="https://i0.wp.com/www.supportingthecoreactivities.org/wp-content/uploads/rainbow.jpg?w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1843005"/>
            <a:ext cx="5037177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1.wp.com/www.supportingthecoreactivities.org/wp-content/uploads/sunrise.jpg?w=1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24" y="1843005"/>
            <a:ext cx="6152256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God</a:t>
            </a:r>
            <a:endParaRPr lang="en-US" dirty="0"/>
          </a:p>
        </p:txBody>
      </p:sp>
      <p:pic>
        <p:nvPicPr>
          <p:cNvPr id="6146" name="Picture 2" descr="http://www.supportingthecoreactivities.org/wp-content/uploads/symbi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3" y="2222499"/>
            <a:ext cx="57150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upportingthecoreactivities.org/wp-content/uploads/bir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35" y="2222498"/>
            <a:ext cx="5625212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1" y="2022792"/>
            <a:ext cx="6579552" cy="357254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775200" y="2672080"/>
            <a:ext cx="1463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80560" y="5303520"/>
            <a:ext cx="10261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10960" y="5303520"/>
            <a:ext cx="1737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996" y="304800"/>
            <a:ext cx="2074617" cy="1219200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6" name="15 Man is in reality a spiritual be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385" y="5249545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49120" y="2696756"/>
            <a:ext cx="8879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Man is, in reality, a spiritual being, and only when he lives in the spirit is he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truly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happy.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GAME: Investigator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40" y="2061210"/>
            <a:ext cx="5628640" cy="41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21" y="0"/>
            <a:ext cx="937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49" y="0"/>
            <a:ext cx="8930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1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361" y="0"/>
            <a:ext cx="9861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80" y="0"/>
            <a:ext cx="8617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171" r="32564" b="-171"/>
          <a:stretch/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42" y="0"/>
            <a:ext cx="10861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7680" y="2760395"/>
            <a:ext cx="8453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all created things, we see the signs of God. I am going to ask you to act out, in turn, different things we see in nature.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750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Drawing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412" y="1615807"/>
            <a:ext cx="10942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</a:t>
            </a:r>
            <a:r>
              <a:rPr lang="en-US" sz="3200" dirty="0" smtClean="0"/>
              <a:t>ou </a:t>
            </a:r>
            <a:r>
              <a:rPr lang="en-US" sz="3200" dirty="0"/>
              <a:t>can choose to draw some aspect of nature that reminds you of God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40" y="258445"/>
            <a:ext cx="41148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084004" y="2896703"/>
            <a:ext cx="4598270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Seeking Knowledge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43840" y="5859466"/>
            <a:ext cx="11438434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Today: 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3200" b="1" u="sng" dirty="0" smtClean="0"/>
              <a:t>Importance of seeking knowledge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32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1" t="6112" r="-3706" b="3708"/>
          <a:stretch/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2652" y="457200"/>
            <a:ext cx="7814628" cy="1219200"/>
          </a:xfrm>
        </p:spPr>
        <p:txBody>
          <a:bodyPr/>
          <a:lstStyle/>
          <a:p>
            <a:pPr algn="ctr"/>
            <a:r>
              <a:rPr lang="en-US" dirty="0"/>
              <a:t>SEEKING KNOWLEDGE OF GOD AND OF HIS CREATION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4" y="2428557"/>
            <a:ext cx="2051685" cy="2540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8547" y="4969490"/>
            <a:ext cx="4504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Knowledge of God Increases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2902902"/>
            <a:ext cx="2619375" cy="1743075"/>
          </a:xfrm>
          <a:prstGeom prst="rect">
            <a:avLst/>
          </a:prstGeom>
        </p:spPr>
      </p:pic>
      <p:sp>
        <p:nvSpPr>
          <p:cNvPr id="9" name="Equal 8"/>
          <p:cNvSpPr/>
          <p:nvPr/>
        </p:nvSpPr>
        <p:spPr>
          <a:xfrm>
            <a:off x="5760720" y="3434080"/>
            <a:ext cx="1290320" cy="88392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753" y="2867342"/>
            <a:ext cx="2619375" cy="17430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13635" y="4969489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 does our love for God</a:t>
            </a:r>
            <a:endParaRPr lang="en-US" sz="2400" dirty="0"/>
          </a:p>
        </p:txBody>
      </p:sp>
      <p:sp>
        <p:nvSpPr>
          <p:cNvPr id="10" name="Heart 9"/>
          <p:cNvSpPr/>
          <p:nvPr/>
        </p:nvSpPr>
        <p:spPr>
          <a:xfrm>
            <a:off x="7566238" y="2943541"/>
            <a:ext cx="1707515" cy="1707515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2" y="4592320"/>
            <a:ext cx="10058402" cy="1219200"/>
          </a:xfrm>
        </p:spPr>
        <p:txBody>
          <a:bodyPr/>
          <a:lstStyle/>
          <a:p>
            <a:r>
              <a:rPr lang="en-US" dirty="0"/>
              <a:t>But what does it mean to gain knowledge of God?  How do we </a:t>
            </a:r>
            <a:r>
              <a:rPr lang="en-US" dirty="0" smtClean="0"/>
              <a:t>learn about God</a:t>
            </a:r>
            <a:r>
              <a:rPr lang="en-US" dirty="0"/>
              <a:t>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82" y="731520"/>
            <a:ext cx="2694757" cy="37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God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89" y="2364740"/>
            <a:ext cx="5574393" cy="3121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80" y="2364740"/>
            <a:ext cx="5638800" cy="315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God</a:t>
            </a:r>
            <a:endParaRPr lang="en-US" dirty="0"/>
          </a:p>
        </p:txBody>
      </p:sp>
      <p:pic>
        <p:nvPicPr>
          <p:cNvPr id="3074" name="Picture 2" descr="https://i2.wp.com/www.supportingthecoreactivities.org/wp-content/uploads/fall.jpg?w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4" y="1940560"/>
            <a:ext cx="5733143" cy="32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0.wp.com/www.supportingthecoreactivities.org/wp-content/uploads/tree-and-sunlight.jpg?w=1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92" y="1940560"/>
            <a:ext cx="5733143" cy="32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God</a:t>
            </a:r>
            <a:endParaRPr lang="en-US" dirty="0"/>
          </a:p>
        </p:txBody>
      </p:sp>
      <p:pic>
        <p:nvPicPr>
          <p:cNvPr id="4098" name="Picture 2" descr="https://i1.wp.com/www.supportingthecoreactivities.org/wp-content/uploads/fruit.jpg?w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4" y="1833561"/>
            <a:ext cx="5920105" cy="368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upportingthecoreactivities.org/wp-content/uploads/pear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6" y="1709565"/>
            <a:ext cx="5544312" cy="393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10670</TotalTime>
  <Words>145</Words>
  <Application>Microsoft Office PowerPoint</Application>
  <PresentationFormat>Widescreen</PresentationFormat>
  <Paragraphs>23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</vt:lpstr>
      <vt:lpstr>Segoe Print</vt:lpstr>
      <vt:lpstr>Times New Roman</vt:lpstr>
      <vt:lpstr>Nature Illustration 16x9</vt:lpstr>
      <vt:lpstr>Welcome!</vt:lpstr>
      <vt:lpstr>Prayers</vt:lpstr>
      <vt:lpstr>PowerPoint Presentation</vt:lpstr>
      <vt:lpstr>Lesson Theme </vt:lpstr>
      <vt:lpstr>SEEKING KNOWLEDGE OF GOD AND OF HIS CREATION</vt:lpstr>
      <vt:lpstr>But what does it mean to gain knowledge of God?  How do we learn about God? </vt:lpstr>
      <vt:lpstr>Signs of God</vt:lpstr>
      <vt:lpstr>Signs of God</vt:lpstr>
      <vt:lpstr>Signs of God</vt:lpstr>
      <vt:lpstr>Signs of God</vt:lpstr>
      <vt:lpstr>Signs of God</vt:lpstr>
      <vt:lpstr>Quote</vt:lpstr>
      <vt:lpstr>Song</vt:lpstr>
      <vt:lpstr>GAME: Investigator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Drama</vt:lpstr>
      <vt:lpstr>Drawing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82</cp:revision>
  <dcterms:created xsi:type="dcterms:W3CDTF">2018-09-04T20:18:52Z</dcterms:created>
  <dcterms:modified xsi:type="dcterms:W3CDTF">2018-11-27T22:48:42Z</dcterms:modified>
</cp:coreProperties>
</file>