
<file path=[Content_Types].xml><?xml version="1.0" encoding="utf-8"?>
<Types xmlns="http://schemas.openxmlformats.org/package/2006/content-types">
  <Default Extension="png" ContentType="image/png"/>
  <Default Extension="mp3" ContentType="audio/mpe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7" r:id="rId2"/>
    <p:sldId id="271" r:id="rId3"/>
    <p:sldId id="258" r:id="rId4"/>
    <p:sldId id="262" r:id="rId5"/>
    <p:sldId id="326" r:id="rId6"/>
    <p:sldId id="327" r:id="rId7"/>
    <p:sldId id="334" r:id="rId8"/>
    <p:sldId id="319" r:id="rId9"/>
    <p:sldId id="328" r:id="rId10"/>
    <p:sldId id="329" r:id="rId11"/>
    <p:sldId id="331" r:id="rId12"/>
    <p:sldId id="330" r:id="rId13"/>
    <p:sldId id="332" r:id="rId14"/>
    <p:sldId id="333" r:id="rId15"/>
    <p:sldId id="286" r:id="rId16"/>
    <p:sldId id="314" r:id="rId17"/>
    <p:sldId id="287" r:id="rId18"/>
    <p:sldId id="30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60"/>
  </p:normalViewPr>
  <p:slideViewPr>
    <p:cSldViewPr snapToGrid="0">
      <p:cViewPr varScale="1">
        <p:scale>
          <a:sx n="94" d="100"/>
          <a:sy n="94" d="100"/>
        </p:scale>
        <p:origin x="108" y="324"/>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11/13/2018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11/13/2018</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smtClean="0"/>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smtClean="0"/>
              <a:t>Click to edit Master title style</a:t>
            </a:r>
            <a:endParaRPr lang="en-US"/>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11/13/2018</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smtClean="0"/>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11/13/2018</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smtClean="0"/>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11/13/2018</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11/13/2018</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11/13/2018</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11/13/2018</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smtClean="0"/>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11/13/2018</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11/13/2018</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11/13/2018</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11/13/2018</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smtClean="0"/>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11/13/2018</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11/13/2018</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11/13/2018</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3"/><Relationship Id="rId7"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5ivCNbvkbX8"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tm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20.tmp"/><Relationship Id="rId4" Type="http://schemas.openxmlformats.org/officeDocument/2006/relationships/image" Target="../media/image19.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0811" y="324852"/>
            <a:ext cx="6610936" cy="2017295"/>
          </a:xfrm>
        </p:spPr>
        <p:txBody>
          <a:bodyPr/>
          <a:lstStyle/>
          <a:p>
            <a:r>
              <a:rPr lang="en-US" sz="7200" dirty="0" smtClean="0"/>
              <a:t>Welcome!</a:t>
            </a:r>
            <a:endParaRPr lang="en-US" dirty="0"/>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307922" y="0"/>
            <a:ext cx="9576155" cy="6858000"/>
          </a:xfrm>
          <a:prstGeom prst="rect">
            <a:avLst/>
          </a:prstGeom>
        </p:spPr>
      </p:pic>
    </p:spTree>
    <p:extLst>
      <p:ext uri="{BB962C8B-B14F-4D97-AF65-F5344CB8AC3E}">
        <p14:creationId xmlns:p14="http://schemas.microsoft.com/office/powerpoint/2010/main" val="4968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405690" y="0"/>
            <a:ext cx="11380620" cy="6858000"/>
          </a:xfrm>
          <a:prstGeom prst="rect">
            <a:avLst/>
          </a:prstGeom>
        </p:spPr>
      </p:pic>
    </p:spTree>
    <p:extLst>
      <p:ext uri="{BB962C8B-B14F-4D97-AF65-F5344CB8AC3E}">
        <p14:creationId xmlns:p14="http://schemas.microsoft.com/office/powerpoint/2010/main" val="61386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22822" y="0"/>
            <a:ext cx="11146356" cy="6858000"/>
          </a:xfrm>
          <a:prstGeom prst="rect">
            <a:avLst/>
          </a:prstGeom>
        </p:spPr>
      </p:pic>
    </p:spTree>
    <p:extLst>
      <p:ext uri="{BB962C8B-B14F-4D97-AF65-F5344CB8AC3E}">
        <p14:creationId xmlns:p14="http://schemas.microsoft.com/office/powerpoint/2010/main" val="130164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641377" y="0"/>
            <a:ext cx="8909246" cy="6858000"/>
          </a:xfrm>
          <a:prstGeom prst="rect">
            <a:avLst/>
          </a:prstGeom>
        </p:spPr>
      </p:pic>
    </p:spTree>
    <p:extLst>
      <p:ext uri="{BB962C8B-B14F-4D97-AF65-F5344CB8AC3E}">
        <p14:creationId xmlns:p14="http://schemas.microsoft.com/office/powerpoint/2010/main" val="72081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Drama</a:t>
            </a:r>
            <a:endParaRPr lang="en-US" dirty="0"/>
          </a:p>
        </p:txBody>
      </p:sp>
      <p:sp>
        <p:nvSpPr>
          <p:cNvPr id="3" name="Rectangle 2"/>
          <p:cNvSpPr/>
          <p:nvPr/>
        </p:nvSpPr>
        <p:spPr>
          <a:xfrm>
            <a:off x="653143" y="2196935"/>
            <a:ext cx="3895107" cy="298070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Doing </a:t>
            </a:r>
            <a:r>
              <a:rPr lang="en-US" sz="2800" dirty="0"/>
              <a:t>something with diligence (care, and </a:t>
            </a:r>
            <a:r>
              <a:rPr lang="en-US" sz="2800" dirty="0" smtClean="0"/>
              <a:t>thoughtfulness)</a:t>
            </a:r>
            <a:endParaRPr lang="en-US" sz="2800" dirty="0"/>
          </a:p>
        </p:txBody>
      </p:sp>
      <p:sp>
        <p:nvSpPr>
          <p:cNvPr id="4" name="Rectangle 3"/>
          <p:cNvSpPr/>
          <p:nvPr/>
        </p:nvSpPr>
        <p:spPr>
          <a:xfrm>
            <a:off x="7683335" y="2196935"/>
            <a:ext cx="3669476" cy="29807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Doing </a:t>
            </a:r>
            <a:r>
              <a:rPr lang="en-US" sz="2800" dirty="0"/>
              <a:t>something without proper care and effort. </a:t>
            </a:r>
          </a:p>
        </p:txBody>
      </p:sp>
      <p:sp>
        <p:nvSpPr>
          <p:cNvPr id="5" name="TextBox 4"/>
          <p:cNvSpPr txBox="1"/>
          <p:nvPr/>
        </p:nvSpPr>
        <p:spPr>
          <a:xfrm>
            <a:off x="5675608" y="3333345"/>
            <a:ext cx="880369" cy="707886"/>
          </a:xfrm>
          <a:prstGeom prst="rect">
            <a:avLst/>
          </a:prstGeom>
          <a:noFill/>
        </p:spPr>
        <p:txBody>
          <a:bodyPr wrap="none" rtlCol="0">
            <a:spAutoFit/>
          </a:bodyPr>
          <a:lstStyle/>
          <a:p>
            <a:r>
              <a:rPr lang="en-US" sz="4000" dirty="0" smtClean="0"/>
              <a:t>VS</a:t>
            </a:r>
            <a:endParaRPr lang="en-US" sz="4000" dirty="0"/>
          </a:p>
        </p:txBody>
      </p:sp>
    </p:spTree>
    <p:extLst>
      <p:ext uri="{BB962C8B-B14F-4D97-AF65-F5344CB8AC3E}">
        <p14:creationId xmlns:p14="http://schemas.microsoft.com/office/powerpoint/2010/main" val="177507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Drawing</a:t>
            </a:r>
            <a:endParaRPr lang="en-US" dirty="0"/>
          </a:p>
        </p:txBody>
      </p:sp>
      <p:sp>
        <p:nvSpPr>
          <p:cNvPr id="3" name="TextBox 2"/>
          <p:cNvSpPr txBox="1"/>
          <p:nvPr/>
        </p:nvSpPr>
        <p:spPr>
          <a:xfrm>
            <a:off x="760412" y="1615807"/>
            <a:ext cx="10942955" cy="3046988"/>
          </a:xfrm>
          <a:prstGeom prst="rect">
            <a:avLst/>
          </a:prstGeom>
          <a:noFill/>
        </p:spPr>
        <p:txBody>
          <a:bodyPr wrap="square" rtlCol="0">
            <a:spAutoFit/>
          </a:bodyPr>
          <a:lstStyle/>
          <a:p>
            <a:r>
              <a:rPr lang="en-US" sz="3200" dirty="0"/>
              <a:t>Y</a:t>
            </a:r>
            <a:r>
              <a:rPr lang="en-US" sz="3200" dirty="0" smtClean="0"/>
              <a:t>ou </a:t>
            </a:r>
            <a:r>
              <a:rPr lang="en-US" sz="3200" dirty="0"/>
              <a:t>can choose to draw a picture of someone following one of the commandments of God that we talked about at the beginning of the lesson, such as being kind to animals, praying each day, not backbiting, or doing their work in the spirit of service and worship. </a:t>
            </a:r>
          </a:p>
        </p:txBody>
      </p:sp>
      <p:pic>
        <p:nvPicPr>
          <p:cNvPr id="6" name="26_Verse-to-memorize_Los-Nice-Guys-neglect-not-my-commandments_Mas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5212" y="5628374"/>
            <a:ext cx="609600" cy="609600"/>
          </a:xfrm>
          <a:prstGeom prst="rect">
            <a:avLst/>
          </a:prstGeom>
        </p:spPr>
      </p:pic>
      <p:pic>
        <p:nvPicPr>
          <p:cNvPr id="7" name="14 KAM_KA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99780" y="5622771"/>
            <a:ext cx="638424" cy="638424"/>
          </a:xfrm>
          <a:prstGeom prst="rect">
            <a:avLst/>
          </a:prstGeom>
        </p:spPr>
      </p:pic>
      <p:pic>
        <p:nvPicPr>
          <p:cNvPr id="4" name="Look at me follow me be as I am with lyric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3363172" y="5622771"/>
            <a:ext cx="609600" cy="609600"/>
          </a:xfrm>
          <a:prstGeom prst="rect">
            <a:avLst/>
          </a:prstGeom>
        </p:spPr>
      </p:pic>
    </p:spTree>
    <p:extLst>
      <p:ext uri="{BB962C8B-B14F-4D97-AF65-F5344CB8AC3E}">
        <p14:creationId xmlns:p14="http://schemas.microsoft.com/office/powerpoint/2010/main" val="301016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audio>
              <p:cMediaNode vol="80000">
                <p:cTn id="3" fill="hold" display="0">
                  <p:stCondLst>
                    <p:cond delay="indefinite"/>
                  </p:stCondLst>
                  <p:endCondLst>
                    <p:cond evt="onStopAudio" delay="0">
                      <p:tgtEl>
                        <p:sldTgt/>
                      </p:tgtEl>
                    </p:cond>
                  </p:endCondLst>
                </p:cTn>
                <p:tgtEl>
                  <p:spTgt spid="7"/>
                </p:tgtEl>
              </p:cMediaNode>
            </p:audio>
            <p:seq concurrent="1" nextAc="seek">
              <p:cTn id="4" restart="whenNotActive" fill="hold" evtFilter="cancelBubble" nodeType="interactiveSeq">
                <p:stCondLst>
                  <p:cond evt="onClick" delay="0">
                    <p:tgtEl>
                      <p:spTgt spid="4"/>
                    </p:tgtEl>
                  </p:cond>
                </p:stCondLst>
                <p:endSync evt="end" delay="0">
                  <p:rtn val="all"/>
                </p:endSync>
                <p:childTnLst>
                  <p:par>
                    <p:cTn id="5" fill="hold">
                      <p:stCondLst>
                        <p:cond delay="0"/>
                      </p:stCondLst>
                      <p:childTnLst>
                        <p:par>
                          <p:cTn id="6" fill="hold">
                            <p:stCondLst>
                              <p:cond delay="0"/>
                            </p:stCondLst>
                            <p:childTnLst>
                              <p:par>
                                <p:cTn id="7" presetID="1" presetClass="mediacall" presetSubtype="0" fill="hold" nodeType="clickEffect">
                                  <p:stCondLst>
                                    <p:cond delay="0"/>
                                  </p:stCondLst>
                                  <p:childTnLst>
                                    <p:cmd type="call" cmd="playFrom(0.0)">
                                      <p:cBhvr>
                                        <p:cTn id="8" dur="236408" fill="hold"/>
                                        <p:tgtEl>
                                          <p:spTgt spid="4"/>
                                        </p:tgtEl>
                                      </p:cBhvr>
                                    </p:cmd>
                                  </p:childTnLst>
                                </p:cTn>
                              </p:par>
                            </p:childTnLst>
                          </p:cTn>
                        </p:par>
                      </p:childTnLst>
                    </p:cTn>
                  </p:par>
                </p:childTnLst>
              </p:cTn>
              <p:nextCondLst>
                <p:cond evt="onClick" delay="0">
                  <p:tgtEl>
                    <p:spTgt spid="4"/>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a:t>
            </a:r>
            <a:endParaRPr lang="en-US" dirty="0"/>
          </a:p>
        </p:txBody>
      </p:sp>
    </p:spTree>
    <p:extLst>
      <p:ext uri="{BB962C8B-B14F-4D97-AF65-F5344CB8AC3E}">
        <p14:creationId xmlns:p14="http://schemas.microsoft.com/office/powerpoint/2010/main" val="159975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prayer</a:t>
            </a:r>
            <a:endParaRPr lang="en-US" dirty="0"/>
          </a:p>
        </p:txBody>
      </p:sp>
    </p:spTree>
    <p:extLst>
      <p:ext uri="{BB962C8B-B14F-4D97-AF65-F5344CB8AC3E}">
        <p14:creationId xmlns:p14="http://schemas.microsoft.com/office/powerpoint/2010/main" val="8703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449052" y="272716"/>
            <a:ext cx="5348456" cy="6292301"/>
          </a:xfrm>
          <a:prstGeom prst="rect">
            <a:avLst/>
          </a:prstGeom>
        </p:spPr>
      </p:pic>
    </p:spTree>
    <p:extLst>
      <p:ext uri="{BB962C8B-B14F-4D97-AF65-F5344CB8AC3E}">
        <p14:creationId xmlns:p14="http://schemas.microsoft.com/office/powerpoint/2010/main" val="25837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Prayers</a:t>
            </a:r>
            <a:endParaRPr lang="en-US" dirty="0"/>
          </a:p>
        </p:txBody>
      </p:sp>
      <p:pic>
        <p:nvPicPr>
          <p:cNvPr id="3" name="Picture Placeholder 2"/>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9744" t="171" r="32564" b="-171"/>
          <a:stretch/>
        </p:blipFill>
        <p:spPr>
          <a:xfrm rot="5400000">
            <a:off x="1522413" y="346075"/>
            <a:ext cx="4572000" cy="5943600"/>
          </a:xfrm>
        </p:spPr>
      </p:pic>
    </p:spTree>
    <p:extLst>
      <p:ext uri="{BB962C8B-B14F-4D97-AF65-F5344CB8AC3E}">
        <p14:creationId xmlns:p14="http://schemas.microsoft.com/office/powerpoint/2010/main" val="192142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6840" y="633888"/>
            <a:ext cx="3867150" cy="5905500"/>
          </a:xfrm>
          <a:prstGeom prst="rect">
            <a:avLst/>
          </a:prstGeom>
        </p:spPr>
      </p:pic>
      <p:pic>
        <p:nvPicPr>
          <p:cNvPr id="2" name="5ivCNbvkbX8"/>
          <p:cNvPicPr>
            <a:picLocks noRot="1" noChangeAspect="1"/>
          </p:cNvPicPr>
          <p:nvPr>
            <a:videoFile r:link="rId1"/>
          </p:nvPr>
        </p:nvPicPr>
        <p:blipFill>
          <a:blip r:embed="rId4"/>
          <a:stretch>
            <a:fillRect/>
          </a:stretch>
        </p:blipFill>
        <p:spPr>
          <a:xfrm>
            <a:off x="4104640" y="1340643"/>
            <a:ext cx="7985760" cy="4491990"/>
          </a:xfrm>
          <a:prstGeom prst="rect">
            <a:avLst/>
          </a:prstGeom>
        </p:spPr>
      </p:pic>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0364" y="1877383"/>
            <a:ext cx="4105551" cy="1161092"/>
          </a:xfrm>
        </p:spPr>
        <p:txBody>
          <a:bodyPr>
            <a:noAutofit/>
          </a:bodyPr>
          <a:lstStyle/>
          <a:p>
            <a:r>
              <a:rPr lang="en-US" sz="4400" dirty="0" smtClean="0"/>
              <a:t>Lesson Theme </a:t>
            </a:r>
            <a:endParaRPr lang="en-US" sz="4400" dirty="0"/>
          </a:p>
        </p:txBody>
      </p:sp>
      <p:sp>
        <p:nvSpPr>
          <p:cNvPr id="3" name="Text Placeholder 2"/>
          <p:cNvSpPr>
            <a:spLocks noGrp="1"/>
          </p:cNvSpPr>
          <p:nvPr>
            <p:ph type="body" sz="half" idx="2"/>
          </p:nvPr>
        </p:nvSpPr>
        <p:spPr>
          <a:xfrm>
            <a:off x="7084004" y="2896703"/>
            <a:ext cx="4598270" cy="1275247"/>
          </a:xfrm>
        </p:spPr>
        <p:txBody>
          <a:bodyPr>
            <a:normAutofit/>
          </a:bodyPr>
          <a:lstStyle/>
          <a:p>
            <a:pPr algn="ctr"/>
            <a:r>
              <a:rPr lang="en-US" sz="3600" dirty="0"/>
              <a:t>Adhering to the Laws of God</a:t>
            </a:r>
          </a:p>
        </p:txBody>
      </p:sp>
      <p:sp>
        <p:nvSpPr>
          <p:cNvPr id="8" name="Text Placeholder 2"/>
          <p:cNvSpPr txBox="1">
            <a:spLocks/>
          </p:cNvSpPr>
          <p:nvPr/>
        </p:nvSpPr>
        <p:spPr>
          <a:xfrm>
            <a:off x="243840" y="5859466"/>
            <a:ext cx="11438434" cy="88677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8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baseline="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baseline="0">
                <a:solidFill>
                  <a:schemeClr val="tx1"/>
                </a:solidFill>
                <a:latin typeface="+mn-lt"/>
                <a:ea typeface="+mn-ea"/>
                <a:cs typeface="+mn-cs"/>
              </a:defRPr>
            </a:lvl9pPr>
          </a:lstStyle>
          <a:p>
            <a:pPr algn="ctr"/>
            <a:r>
              <a:rPr lang="en-US" sz="3200" dirty="0" smtClean="0">
                <a:solidFill>
                  <a:schemeClr val="tx2">
                    <a:lumMod val="85000"/>
                    <a:lumOff val="15000"/>
                  </a:schemeClr>
                </a:solidFill>
              </a:rPr>
              <a:t>Lesson Today: “</a:t>
            </a:r>
            <a:r>
              <a:rPr lang="en-US" sz="3200" b="1" u="sng" dirty="0"/>
              <a:t>When We are Faithful to God’s Laws, We Draw Closer to Him </a:t>
            </a:r>
            <a:r>
              <a:rPr lang="en-US" sz="3200" dirty="0" smtClean="0">
                <a:solidFill>
                  <a:schemeClr val="tx2">
                    <a:lumMod val="85000"/>
                    <a:lumOff val="15000"/>
                  </a:schemeClr>
                </a:solidFill>
              </a:rPr>
              <a:t>”</a:t>
            </a:r>
            <a:endParaRPr lang="en-US" sz="3200" dirty="0">
              <a:solidFill>
                <a:schemeClr val="tx2">
                  <a:lumMod val="85000"/>
                  <a:lumOff val="15000"/>
                </a:schemeClr>
              </a:solidFill>
            </a:endParaRPr>
          </a:p>
        </p:txBody>
      </p:sp>
      <p:pic>
        <p:nvPicPr>
          <p:cNvPr id="4" name="Picture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l="17397" r="17397"/>
          <a:stretch>
            <a:fillRect/>
          </a:stretch>
        </p:blipFill>
        <p:spPr/>
      </p:pic>
    </p:spTree>
    <p:extLst>
      <p:ext uri="{BB962C8B-B14F-4D97-AF65-F5344CB8AC3E}">
        <p14:creationId xmlns:p14="http://schemas.microsoft.com/office/powerpoint/2010/main" val="2197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Example of </a:t>
            </a:r>
            <a:r>
              <a:rPr lang="en-US" dirty="0"/>
              <a:t>commandments of God</a:t>
            </a:r>
          </a:p>
        </p:txBody>
      </p:sp>
      <p:pic>
        <p:nvPicPr>
          <p:cNvPr id="7" name="Picture 6"/>
          <p:cNvPicPr>
            <a:picLocks noChangeAspect="1"/>
          </p:cNvPicPr>
          <p:nvPr/>
        </p:nvPicPr>
        <p:blipFill>
          <a:blip r:embed="rId2"/>
          <a:stretch>
            <a:fillRect/>
          </a:stretch>
        </p:blipFill>
        <p:spPr>
          <a:xfrm>
            <a:off x="643890" y="1803081"/>
            <a:ext cx="4065134" cy="2276475"/>
          </a:xfrm>
          <a:prstGeom prst="rect">
            <a:avLst/>
          </a:prstGeom>
        </p:spPr>
      </p:pic>
      <p:pic>
        <p:nvPicPr>
          <p:cNvPr id="1032" name="Picture 8" descr="Image result for speaking into someones 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594" y="1798296"/>
            <a:ext cx="2937987" cy="22812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9348152" y="1803081"/>
            <a:ext cx="2009775" cy="2276475"/>
          </a:xfrm>
          <a:prstGeom prst="rect">
            <a:avLst/>
          </a:prstGeom>
        </p:spPr>
      </p:pic>
    </p:spTree>
    <p:extLst>
      <p:ext uri="{BB962C8B-B14F-4D97-AF65-F5344CB8AC3E}">
        <p14:creationId xmlns:p14="http://schemas.microsoft.com/office/powerpoint/2010/main" val="166454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132" y="1249680"/>
            <a:ext cx="10058402" cy="1219200"/>
          </a:xfrm>
        </p:spPr>
        <p:txBody>
          <a:bodyPr>
            <a:normAutofit fontScale="90000"/>
          </a:bodyPr>
          <a:lstStyle/>
          <a:p>
            <a:pPr algn="ctr"/>
            <a:r>
              <a:rPr lang="en-US" dirty="0"/>
              <a:t>We are </a:t>
            </a:r>
            <a:r>
              <a:rPr lang="en-US" dirty="0" smtClean="0"/>
              <a:t>encouraged </a:t>
            </a:r>
            <a:r>
              <a:rPr lang="en-US" dirty="0"/>
              <a:t>to think each day about what we have done and consider what more we can do so that our actions increasingly come to reflect the teachings of God </a:t>
            </a:r>
          </a:p>
        </p:txBody>
      </p:sp>
      <p:pic>
        <p:nvPicPr>
          <p:cNvPr id="2050" name="Picture 2" descr="Image result for rose, thorn and b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9595" y="2669222"/>
            <a:ext cx="5705475" cy="3990976"/>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flipH="1">
            <a:off x="8727440" y="3032760"/>
            <a:ext cx="2661920" cy="1320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did I do well or feel good about</a:t>
            </a:r>
          </a:p>
        </p:txBody>
      </p:sp>
      <p:sp>
        <p:nvSpPr>
          <p:cNvPr id="7" name="Right Arrow 6"/>
          <p:cNvSpPr/>
          <p:nvPr/>
        </p:nvSpPr>
        <p:spPr>
          <a:xfrm rot="1445447">
            <a:off x="1356995" y="3423920"/>
            <a:ext cx="3505200" cy="1859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did I feel badly about, how will I do it differently tomorrow</a:t>
            </a:r>
          </a:p>
        </p:txBody>
      </p:sp>
      <p:sp>
        <p:nvSpPr>
          <p:cNvPr id="10" name="Right Arrow 9"/>
          <p:cNvSpPr/>
          <p:nvPr/>
        </p:nvSpPr>
        <p:spPr>
          <a:xfrm flipH="1">
            <a:off x="3931920" y="5459685"/>
            <a:ext cx="3921760" cy="1320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am I looking forward to doing tomorrow</a:t>
            </a:r>
          </a:p>
        </p:txBody>
      </p:sp>
    </p:spTree>
    <p:extLst>
      <p:ext uri="{BB962C8B-B14F-4D97-AF65-F5344CB8AC3E}">
        <p14:creationId xmlns:p14="http://schemas.microsoft.com/office/powerpoint/2010/main" val="314379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880" y="538717"/>
            <a:ext cx="6201157" cy="5831810"/>
          </a:xfrm>
          <a:prstGeom prst="rect">
            <a:avLst/>
          </a:prstGeom>
        </p:spPr>
      </p:pic>
    </p:spTree>
    <p:extLst>
      <p:ext uri="{BB962C8B-B14F-4D97-AF65-F5344CB8AC3E}">
        <p14:creationId xmlns:p14="http://schemas.microsoft.com/office/powerpoint/2010/main" val="40674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a:t>
            </a:r>
            <a:endParaRPr lang="en-US" dirty="0"/>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2382" y="1966773"/>
            <a:ext cx="5944061" cy="3412749"/>
          </a:xfrm>
          <a:prstGeom prst="rect">
            <a:avLst/>
          </a:prstGeom>
        </p:spPr>
      </p:pic>
      <p:pic>
        <p:nvPicPr>
          <p:cNvPr id="6" name="Picture 5"/>
          <p:cNvPicPr>
            <a:picLocks noChangeAspect="1"/>
          </p:cNvPicPr>
          <p:nvPr/>
        </p:nvPicPr>
        <p:blipFill rotWithShape="1">
          <a:blip r:embed="rId5"/>
          <a:srcRect r="48338"/>
          <a:stretch/>
        </p:blipFill>
        <p:spPr>
          <a:xfrm>
            <a:off x="546822" y="2462459"/>
            <a:ext cx="1965909" cy="2532256"/>
          </a:xfrm>
          <a:prstGeom prst="rect">
            <a:avLst/>
          </a:prstGeom>
        </p:spPr>
      </p:pic>
      <p:pic>
        <p:nvPicPr>
          <p:cNvPr id="17" name="Picture 16"/>
          <p:cNvPicPr>
            <a:picLocks noChangeAspect="1"/>
          </p:cNvPicPr>
          <p:nvPr/>
        </p:nvPicPr>
        <p:blipFill rotWithShape="1">
          <a:blip r:embed="rId6"/>
          <a:srcRect t="10185" b="12793"/>
          <a:stretch/>
        </p:blipFill>
        <p:spPr>
          <a:xfrm>
            <a:off x="9676094" y="2185060"/>
            <a:ext cx="2143125" cy="1650670"/>
          </a:xfrm>
          <a:prstGeom prst="rect">
            <a:avLst/>
          </a:prstGeom>
        </p:spPr>
      </p:pic>
      <p:pic>
        <p:nvPicPr>
          <p:cNvPr id="11" name="Picture 10"/>
          <p:cNvPicPr>
            <a:picLocks noChangeAspect="1"/>
          </p:cNvPicPr>
          <p:nvPr/>
        </p:nvPicPr>
        <p:blipFill>
          <a:blip r:embed="rId7"/>
          <a:stretch>
            <a:fillRect/>
          </a:stretch>
        </p:blipFill>
        <p:spPr>
          <a:xfrm>
            <a:off x="9322129" y="4649701"/>
            <a:ext cx="2639593" cy="1459642"/>
          </a:xfrm>
          <a:prstGeom prst="rect">
            <a:avLst/>
          </a:prstGeom>
        </p:spPr>
      </p:pic>
      <p:cxnSp>
        <p:nvCxnSpPr>
          <p:cNvPr id="14" name="Straight Connector 13"/>
          <p:cNvCxnSpPr/>
          <p:nvPr/>
        </p:nvCxnSpPr>
        <p:spPr>
          <a:xfrm>
            <a:off x="3313216" y="3135086"/>
            <a:ext cx="135378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78187" y="3144982"/>
            <a:ext cx="282830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68837" y="4130634"/>
            <a:ext cx="151014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6" idx="3"/>
          </p:cNvCxnSpPr>
          <p:nvPr/>
        </p:nvCxnSpPr>
        <p:spPr>
          <a:xfrm flipV="1">
            <a:off x="2512731" y="3016332"/>
            <a:ext cx="800485" cy="7122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7" idx="1"/>
          </p:cNvCxnSpPr>
          <p:nvPr/>
        </p:nvCxnSpPr>
        <p:spPr>
          <a:xfrm flipH="1">
            <a:off x="8930244" y="3010395"/>
            <a:ext cx="74585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1"/>
          </p:cNvCxnSpPr>
          <p:nvPr/>
        </p:nvCxnSpPr>
        <p:spPr>
          <a:xfrm flipH="1" flipV="1">
            <a:off x="8478982" y="4054018"/>
            <a:ext cx="843147" cy="13255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049" name="26_Verse-to-memorize_Los-Nice-Guys-neglect-not-my-commandments_Mas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5212" y="5628374"/>
            <a:ext cx="609600" cy="609600"/>
          </a:xfrm>
          <a:prstGeom prst="rect">
            <a:avLst/>
          </a:prstGeom>
        </p:spPr>
      </p:pic>
    </p:spTree>
    <p:extLst>
      <p:ext uri="{BB962C8B-B14F-4D97-AF65-F5344CB8AC3E}">
        <p14:creationId xmlns:p14="http://schemas.microsoft.com/office/powerpoint/2010/main" val="133998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randombar(horizontal)">
                                      <p:cBhvr>
                                        <p:cTn id="34" dur="500"/>
                                        <p:tgtEl>
                                          <p:spTgt spid="31"/>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04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8996" y="304800"/>
            <a:ext cx="2074617" cy="1219200"/>
          </a:xfrm>
        </p:spPr>
        <p:txBody>
          <a:bodyPr/>
          <a:lstStyle/>
          <a:p>
            <a:r>
              <a:rPr lang="en-US" dirty="0" smtClean="0"/>
              <a:t>Song</a:t>
            </a:r>
            <a:endParaRPr lang="en-US" dirty="0"/>
          </a:p>
        </p:txBody>
      </p:sp>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t="35248"/>
          <a:stretch/>
        </p:blipFill>
        <p:spPr>
          <a:xfrm>
            <a:off x="283753" y="213854"/>
            <a:ext cx="7724019" cy="3027186"/>
          </a:xfrm>
          <a:prstGeom prst="rect">
            <a:avLst/>
          </a:prstGeom>
          <a:ln>
            <a:noFill/>
          </a:ln>
          <a:effectLst>
            <a:outerShdw blurRad="292100" dist="139700" dir="2700000" algn="tl" rotWithShape="0">
              <a:srgbClr val="333333">
                <a:alpha val="65000"/>
              </a:srgbClr>
            </a:outerShdw>
          </a:effectLst>
        </p:spPr>
      </p:pic>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168" y="2062480"/>
            <a:ext cx="7407282" cy="4346633"/>
          </a:xfrm>
          <a:prstGeom prst="rect">
            <a:avLst/>
          </a:prstGeom>
          <a:ln>
            <a:noFill/>
          </a:ln>
          <a:effectLst>
            <a:outerShdw blurRad="292100" dist="139700" dir="2700000" algn="tl" rotWithShape="0">
              <a:srgbClr val="333333">
                <a:alpha val="65000"/>
              </a:srgbClr>
            </a:outerShdw>
          </a:effectLst>
        </p:spPr>
      </p:pic>
      <p:pic>
        <p:nvPicPr>
          <p:cNvPr id="5" name="14 KAM_K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63509" y="5025901"/>
            <a:ext cx="1113435" cy="1113435"/>
          </a:xfrm>
          <a:prstGeom prst="rect">
            <a:avLst/>
          </a:prstGeom>
        </p:spPr>
      </p:pic>
    </p:spTree>
    <p:extLst>
      <p:ext uri="{BB962C8B-B14F-4D97-AF65-F5344CB8AC3E}">
        <p14:creationId xmlns:p14="http://schemas.microsoft.com/office/powerpoint/2010/main" val="308473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7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themed presentation</Template>
  <TotalTime>10603</TotalTime>
  <Words>175</Words>
  <Application>Microsoft Office PowerPoint</Application>
  <PresentationFormat>Widescreen</PresentationFormat>
  <Paragraphs>20</Paragraphs>
  <Slides>18</Slides>
  <Notes>0</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Segoe Print</vt:lpstr>
      <vt:lpstr>Nature Illustration 16x9</vt:lpstr>
      <vt:lpstr>Welcome!</vt:lpstr>
      <vt:lpstr>Prayers</vt:lpstr>
      <vt:lpstr>PowerPoint Presentation</vt:lpstr>
      <vt:lpstr>Lesson Theme </vt:lpstr>
      <vt:lpstr>Example of commandments of God</vt:lpstr>
      <vt:lpstr>We are encouraged to think each day about what we have done and consider what more we can do so that our actions increasingly come to reflect the teachings of God </vt:lpstr>
      <vt:lpstr>PowerPoint Presentation</vt:lpstr>
      <vt:lpstr>Quote</vt:lpstr>
      <vt:lpstr>Song</vt:lpstr>
      <vt:lpstr>PowerPoint Presentation</vt:lpstr>
      <vt:lpstr>PowerPoint Presentation</vt:lpstr>
      <vt:lpstr>PowerPoint Presentation</vt:lpstr>
      <vt:lpstr>PowerPoint Presentation</vt:lpstr>
      <vt:lpstr>Drama</vt:lpstr>
      <vt:lpstr>Drawing</vt:lpstr>
      <vt:lpstr>Game</vt:lpstr>
      <vt:lpstr>Closing prayer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Qumars Eghaneyan</dc:creator>
  <cp:lastModifiedBy>Qumars Eghaneyan</cp:lastModifiedBy>
  <cp:revision>74</cp:revision>
  <dcterms:created xsi:type="dcterms:W3CDTF">2018-09-04T20:18:52Z</dcterms:created>
  <dcterms:modified xsi:type="dcterms:W3CDTF">2018-11-13T22:39:00Z</dcterms:modified>
</cp:coreProperties>
</file>