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7" r:id="rId2"/>
    <p:sldId id="271" r:id="rId3"/>
    <p:sldId id="258" r:id="rId4"/>
    <p:sldId id="262" r:id="rId5"/>
    <p:sldId id="315" r:id="rId6"/>
    <p:sldId id="316" r:id="rId7"/>
    <p:sldId id="317" r:id="rId8"/>
    <p:sldId id="318" r:id="rId9"/>
    <p:sldId id="319" r:id="rId10"/>
    <p:sldId id="306" r:id="rId11"/>
    <p:sldId id="320" r:id="rId12"/>
    <p:sldId id="321" r:id="rId13"/>
    <p:sldId id="322" r:id="rId14"/>
    <p:sldId id="323" r:id="rId15"/>
    <p:sldId id="286" r:id="rId16"/>
    <p:sldId id="314" r:id="rId17"/>
    <p:sldId id="287" r:id="rId18"/>
    <p:sldId id="30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79" d="100"/>
          <a:sy n="79" d="100"/>
        </p:scale>
        <p:origin x="126" y="1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10/30/2018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10/30/2018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10/30/2018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10/30/2018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1.mp3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2oJLPoUFmyU" TargetMode="Externa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1" y="324852"/>
            <a:ext cx="6610936" cy="2017295"/>
          </a:xfrm>
        </p:spPr>
        <p:txBody>
          <a:bodyPr/>
          <a:lstStyle/>
          <a:p>
            <a:r>
              <a:rPr lang="en-US" sz="7200" dirty="0" smtClean="0"/>
              <a:t>Welcome!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</a:t>
            </a:r>
            <a:r>
              <a:rPr lang="en-US" dirty="0" smtClean="0"/>
              <a:t>juggling </a:t>
            </a:r>
            <a:r>
              <a:rPr lang="en-US" dirty="0" smtClean="0"/>
              <a:t>Game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55" y="1804416"/>
            <a:ext cx="3766661" cy="451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9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708"/>
            <a:ext cx="12192000" cy="608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5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699"/>
            <a:ext cx="12192000" cy="50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3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806"/>
            <a:ext cx="12192000" cy="631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59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43072" y="1828800"/>
            <a:ext cx="8302751" cy="227990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Introduction and practice presentation for Birth of Baha’u’llah and Bab celebration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02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Drawing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9125" y="1940927"/>
            <a:ext cx="11247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You can draw a picture of a </a:t>
            </a:r>
            <a:r>
              <a:rPr lang="en-US" sz="3600" dirty="0" err="1"/>
              <a:t>fortess</a:t>
            </a:r>
            <a:r>
              <a:rPr lang="en-US" sz="3600" dirty="0"/>
              <a:t>, or any other image that reminds you of today’s lesson about the importance of following God’s guidance and living a life that is pleasing to God. </a:t>
            </a:r>
            <a:endParaRPr lang="en-US" dirty="0"/>
          </a:p>
        </p:txBody>
      </p:sp>
      <p:pic>
        <p:nvPicPr>
          <p:cNvPr id="9" name="11 Rely upon God praise Him and call Him continually to mi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27543" y="5649015"/>
            <a:ext cx="609600" cy="609600"/>
          </a:xfrm>
          <a:prstGeom prst="rect">
            <a:avLst/>
          </a:prstGeom>
        </p:spPr>
      </p:pic>
      <p:pic>
        <p:nvPicPr>
          <p:cNvPr id="10" name="04-my-love-is-my-stronghol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612" y="564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1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56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Game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417" y="1524000"/>
            <a:ext cx="907732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prayer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72716"/>
            <a:ext cx="5348456" cy="62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Prayers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4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695325"/>
            <a:ext cx="3867150" cy="5905500"/>
          </a:xfrm>
          <a:prstGeom prst="rect">
            <a:avLst/>
          </a:prstGeom>
        </p:spPr>
      </p:pic>
      <p:pic>
        <p:nvPicPr>
          <p:cNvPr id="6" name="2oJLPoUFmyU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07050" y="1819275"/>
            <a:ext cx="59944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0364" y="1877383"/>
            <a:ext cx="4105551" cy="1161092"/>
          </a:xfrm>
        </p:spPr>
        <p:txBody>
          <a:bodyPr>
            <a:noAutofit/>
          </a:bodyPr>
          <a:lstStyle/>
          <a:p>
            <a:r>
              <a:rPr lang="en-US" sz="4400" dirty="0" smtClean="0"/>
              <a:t>Lesson Theme 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7084004" y="2896703"/>
            <a:ext cx="4598270" cy="127524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Adhering to the Laws of God</a:t>
            </a:r>
            <a:endParaRPr lang="en-US" sz="3600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3" b="4393"/>
          <a:stretch>
            <a:fillRect/>
          </a:stretch>
        </p:blipFill>
        <p:spPr>
          <a:xfrm>
            <a:off x="836613" y="1020763"/>
            <a:ext cx="5943600" cy="4572000"/>
          </a:xfrm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1250950" y="5859466"/>
            <a:ext cx="9950450" cy="752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Lesson for today: 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“</a:t>
            </a:r>
            <a:r>
              <a:rPr lang="en-US" sz="3200" dirty="0"/>
              <a:t>God’s Laws Keep Us </a:t>
            </a:r>
            <a:r>
              <a:rPr lang="en-US" sz="3200" dirty="0" smtClean="0"/>
              <a:t>Safe</a:t>
            </a:r>
            <a:r>
              <a:rPr lang="en-US" sz="3200" dirty="0" smtClean="0">
                <a:solidFill>
                  <a:schemeClr val="tx2">
                    <a:lumMod val="85000"/>
                    <a:lumOff val="15000"/>
                  </a:schemeClr>
                </a:solidFill>
              </a:rPr>
              <a:t>”</a:t>
            </a:r>
            <a:endParaRPr lang="en-US" sz="3200" dirty="0">
              <a:solidFill>
                <a:schemeClr val="tx2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God’s Laws Keep Us Safe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308" y="3057525"/>
            <a:ext cx="1914820" cy="19405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19850" y="2647950"/>
            <a:ext cx="5008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All of humanity has been created out of God’s </a:t>
            </a:r>
            <a:r>
              <a:rPr lang="en-US" sz="2800" u="sng" dirty="0"/>
              <a:t>love</a:t>
            </a:r>
            <a:r>
              <a:rPr lang="en-US" sz="2800" dirty="0"/>
              <a:t> for His creation, and we are constantly nurtured and </a:t>
            </a:r>
            <a:r>
              <a:rPr lang="en-US" sz="2800" u="sng" dirty="0"/>
              <a:t>protected</a:t>
            </a:r>
            <a:r>
              <a:rPr lang="en-US" sz="2800" dirty="0"/>
              <a:t> by His love.</a:t>
            </a:r>
            <a:endParaRPr lang="en-US" sz="2800" dirty="0"/>
          </a:p>
        </p:txBody>
      </p:sp>
      <p:sp>
        <p:nvSpPr>
          <p:cNvPr id="9" name="Heart 8"/>
          <p:cNvSpPr/>
          <p:nvPr/>
        </p:nvSpPr>
        <p:spPr>
          <a:xfrm>
            <a:off x="2315329" y="2578050"/>
            <a:ext cx="2692777" cy="2692777"/>
          </a:xfrm>
          <a:prstGeom prst="hear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98" y="1808435"/>
            <a:ext cx="3436252" cy="469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5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God’s Laws Keep Us Safe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19849" y="2647950"/>
            <a:ext cx="51911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God’s love is like a fortress.  A fortress is a mighty building with strong, thick walls that nothing can break through.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481262"/>
            <a:ext cx="6143625" cy="284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1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Laws Keep Us Safe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2124074"/>
            <a:ext cx="5491162" cy="2933389"/>
          </a:xfrm>
          <a:prstGeom prst="rect">
            <a:avLst/>
          </a:prstGeom>
        </p:spPr>
      </p:pic>
      <p:sp>
        <p:nvSpPr>
          <p:cNvPr id="4" name="&quot;No&quot; Symbol 3"/>
          <p:cNvSpPr/>
          <p:nvPr/>
        </p:nvSpPr>
        <p:spPr>
          <a:xfrm>
            <a:off x="5800726" y="2124074"/>
            <a:ext cx="2890838" cy="3057526"/>
          </a:xfrm>
          <a:prstGeom prst="noSmoking">
            <a:avLst>
              <a:gd name="adj" fmla="val 55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81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050" y="2190750"/>
            <a:ext cx="5557837" cy="32753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67125" y="3352800"/>
            <a:ext cx="189547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endCxn id="10" idx="2"/>
          </p:cNvCxnSpPr>
          <p:nvPr/>
        </p:nvCxnSpPr>
        <p:spPr>
          <a:xfrm flipV="1">
            <a:off x="4632960" y="1886941"/>
            <a:ext cx="99896" cy="1096527"/>
          </a:xfrm>
          <a:prstGeom prst="straightConnector1">
            <a:avLst/>
          </a:prstGeom>
          <a:ln w="444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193" y="396724"/>
            <a:ext cx="2235325" cy="149021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V="1">
            <a:off x="5562600" y="2158021"/>
            <a:ext cx="879232" cy="889372"/>
          </a:xfrm>
          <a:prstGeom prst="straightConnector1">
            <a:avLst/>
          </a:prstGeom>
          <a:ln w="444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832" y="430130"/>
            <a:ext cx="1958667" cy="172789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630352" y="735974"/>
            <a:ext cx="3084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does it say is OUR stronghold?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584766" y="1534722"/>
            <a:ext cx="357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When we enter into the stronghold of God’s love, what are we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1442085" y="4346448"/>
            <a:ext cx="2605659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364" y="2627942"/>
            <a:ext cx="2196684" cy="1647513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endCxn id="21" idx="1"/>
          </p:cNvCxnSpPr>
          <p:nvPr/>
        </p:nvCxnSpPr>
        <p:spPr>
          <a:xfrm flipV="1">
            <a:off x="4181856" y="3451699"/>
            <a:ext cx="2390508" cy="635711"/>
          </a:xfrm>
          <a:prstGeom prst="straightConnector1">
            <a:avLst/>
          </a:prstGeom>
          <a:ln w="444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002525" y="3307889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does God’s love keep us safe and secure?</a:t>
            </a:r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4840224" y="5340096"/>
            <a:ext cx="132540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63242" y="4911167"/>
            <a:ext cx="2214928" cy="1475696"/>
          </a:xfrm>
          <a:prstGeom prst="rect">
            <a:avLst/>
          </a:prstGeom>
        </p:spPr>
      </p:pic>
      <p:cxnSp>
        <p:nvCxnSpPr>
          <p:cNvPr id="33" name="Straight Arrow Connector 32"/>
          <p:cNvCxnSpPr>
            <a:endCxn id="32" idx="1"/>
          </p:cNvCxnSpPr>
          <p:nvPr/>
        </p:nvCxnSpPr>
        <p:spPr>
          <a:xfrm>
            <a:off x="6002216" y="5281078"/>
            <a:ext cx="561026" cy="367937"/>
          </a:xfrm>
          <a:prstGeom prst="straightConnector1">
            <a:avLst/>
          </a:prstGeom>
          <a:ln w="44450"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04-my-love-is-my-stronghol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612" y="56490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8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556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17" grpId="0"/>
      <p:bldP spid="1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Quote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2190750"/>
            <a:ext cx="5557837" cy="3275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832" y="1929501"/>
            <a:ext cx="4243959" cy="353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8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themed presentation</Template>
  <TotalTime>10486</TotalTime>
  <Words>174</Words>
  <Application>Microsoft Office PowerPoint</Application>
  <PresentationFormat>Widescreen</PresentationFormat>
  <Paragraphs>21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Segoe Print</vt:lpstr>
      <vt:lpstr>Nature Illustration 16x9</vt:lpstr>
      <vt:lpstr>Welcome!</vt:lpstr>
      <vt:lpstr>Prayers</vt:lpstr>
      <vt:lpstr>PowerPoint Presentation</vt:lpstr>
      <vt:lpstr>Lesson Theme </vt:lpstr>
      <vt:lpstr>God’s Laws Keep Us Safe</vt:lpstr>
      <vt:lpstr>God’s Laws Keep Us Safe</vt:lpstr>
      <vt:lpstr>God’s Laws Keep Us Safe</vt:lpstr>
      <vt:lpstr>Quote</vt:lpstr>
      <vt:lpstr>Quote</vt:lpstr>
      <vt:lpstr>Cooperative juggling Game</vt:lpstr>
      <vt:lpstr>PowerPoint Presentation</vt:lpstr>
      <vt:lpstr>PowerPoint Presentation</vt:lpstr>
      <vt:lpstr>PowerPoint Presentation</vt:lpstr>
      <vt:lpstr>Introduction and practice presentation for Birth of Baha’u’llah and Bab celebration</vt:lpstr>
      <vt:lpstr>Drawing</vt:lpstr>
      <vt:lpstr>Game</vt:lpstr>
      <vt:lpstr>Closing prayer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Qumars Eghaneyan</dc:creator>
  <cp:lastModifiedBy>Qumars Eghaneyan</cp:lastModifiedBy>
  <cp:revision>53</cp:revision>
  <dcterms:created xsi:type="dcterms:W3CDTF">2018-09-04T20:18:52Z</dcterms:created>
  <dcterms:modified xsi:type="dcterms:W3CDTF">2018-10-30T19:42:17Z</dcterms:modified>
</cp:coreProperties>
</file>