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71" r:id="rId3"/>
    <p:sldId id="258" r:id="rId4"/>
    <p:sldId id="290" r:id="rId5"/>
    <p:sldId id="306" r:id="rId6"/>
    <p:sldId id="300" r:id="rId7"/>
    <p:sldId id="262" r:id="rId8"/>
    <p:sldId id="283" r:id="rId9"/>
    <p:sldId id="307" r:id="rId10"/>
    <p:sldId id="309" r:id="rId11"/>
    <p:sldId id="310" r:id="rId12"/>
    <p:sldId id="305" r:id="rId13"/>
    <p:sldId id="293" r:id="rId14"/>
    <p:sldId id="291" r:id="rId15"/>
    <p:sldId id="311" r:id="rId16"/>
    <p:sldId id="312" r:id="rId17"/>
    <p:sldId id="313" r:id="rId18"/>
    <p:sldId id="286" r:id="rId19"/>
    <p:sldId id="314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>
        <p:scale>
          <a:sx n="110" d="100"/>
          <a:sy n="110" d="100"/>
        </p:scale>
        <p:origin x="-90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10/23/2018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10/23/2018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10/23/2018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10/23/2018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10/23/2018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10/23/2018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10/23/2018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10/23/2018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10/23/2018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10/23/2018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10/23/2018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10/23/2018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10/23/2018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10/23/2018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10/23/2018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mp3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youtu.be/0XJI_PzFN6I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1" y="324852"/>
            <a:ext cx="6610936" cy="2017295"/>
          </a:xfrm>
        </p:spPr>
        <p:txBody>
          <a:bodyPr/>
          <a:lstStyle/>
          <a:p>
            <a:r>
              <a:rPr lang="en-US" sz="7200" dirty="0" smtClean="0"/>
              <a:t>Welcome!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Pray?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2034106"/>
            <a:ext cx="3722783" cy="3933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2150" y="2266950"/>
            <a:ext cx="59245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prayers that we recite every day can be chosen from those we know by heart or from those we find in prayer books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Once we have finished reciting a prayer, we remain still and silent, reflecting on its words.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act when others are praying?</a:t>
            </a:r>
            <a:endParaRPr lang="en-US" dirty="0"/>
          </a:p>
        </p:txBody>
      </p:sp>
      <p:pic>
        <p:nvPicPr>
          <p:cNvPr id="1026" name="Picture 2" descr="Image result for bahai children pray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05" y="2576511"/>
            <a:ext cx="4586308" cy="305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7001" y="2687864"/>
            <a:ext cx="5143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feel as though we are praying </a:t>
            </a:r>
            <a:r>
              <a:rPr lang="en-US" sz="2400" dirty="0" smtClean="0"/>
              <a:t>ourselves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listen closely to the words the other is saying and maintain a reverent attitude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95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426" y="504825"/>
            <a:ext cx="5700712" cy="5993414"/>
          </a:xfrm>
          <a:prstGeom prst="rect">
            <a:avLst/>
          </a:prstGeom>
        </p:spPr>
      </p:pic>
      <p:pic>
        <p:nvPicPr>
          <p:cNvPr id="23" name="Quote-For-Lesson-3-On-Pray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2875" y="4203700"/>
            <a:ext cx="609600" cy="60960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705475" y="2867025"/>
            <a:ext cx="17907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705600" y="3895725"/>
            <a:ext cx="13239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95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97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 – How we Pray?</a:t>
            </a:r>
            <a:endParaRPr lang="en-US" dirty="0"/>
          </a:p>
        </p:txBody>
      </p:sp>
      <p:pic>
        <p:nvPicPr>
          <p:cNvPr id="4" name="Picture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>
            <a:fillRect/>
          </a:stretch>
        </p:blipFill>
        <p:spPr>
          <a:xfrm>
            <a:off x="3036888" y="1640795"/>
            <a:ext cx="5943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52" y="-396240"/>
            <a:ext cx="10058402" cy="1219200"/>
          </a:xfrm>
        </p:spPr>
        <p:txBody>
          <a:bodyPr/>
          <a:lstStyle/>
          <a:p>
            <a:r>
              <a:rPr lang="en-US" dirty="0" smtClean="0"/>
              <a:t>Story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094" y="0"/>
            <a:ext cx="9912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1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1" y="99875"/>
            <a:ext cx="10155418" cy="655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26" y="0"/>
            <a:ext cx="7671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12" y="653686"/>
            <a:ext cx="10355035" cy="53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Drawing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9125" y="1940927"/>
            <a:ext cx="112474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You are going to draw a picture that reminds you of this lesson- perhaps a baby bird being held, a face with eyes closed in prayer, or something from the story.</a:t>
            </a:r>
            <a:r>
              <a:rPr lang="en-US" sz="3600" b="1" dirty="0"/>
              <a:t> </a:t>
            </a:r>
            <a:endParaRPr lang="en-US" sz="36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212" y="4210050"/>
            <a:ext cx="3133752" cy="2414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6351" y="4124027"/>
            <a:ext cx="3889349" cy="2624832"/>
          </a:xfrm>
          <a:prstGeom prst="rect">
            <a:avLst/>
          </a:prstGeom>
        </p:spPr>
      </p:pic>
      <p:pic>
        <p:nvPicPr>
          <p:cNvPr id="6" name="09-praying-m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97257" y="507819"/>
            <a:ext cx="609600" cy="609600"/>
          </a:xfrm>
          <a:prstGeom prst="rect">
            <a:avLst/>
          </a:prstGeom>
        </p:spPr>
      </p:pic>
      <p:pic>
        <p:nvPicPr>
          <p:cNvPr id="7" name="Crack-In-The-Wal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50635" y="507819"/>
            <a:ext cx="609600" cy="609600"/>
          </a:xfrm>
          <a:prstGeom prst="rect">
            <a:avLst/>
          </a:prstGeom>
        </p:spPr>
      </p:pic>
      <p:pic>
        <p:nvPicPr>
          <p:cNvPr id="8" name="09-humble-thyself-sung-by-cheryl-w-cooney_Mast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7198" y="507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32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417" y="1524000"/>
            <a:ext cx="90773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Prayers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14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prayer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477" y="0"/>
            <a:ext cx="5350565" cy="6858000"/>
          </a:xfrm>
          <a:prstGeom prst="rect">
            <a:avLst/>
          </a:prstGeom>
        </p:spPr>
      </p:pic>
      <p:pic>
        <p:nvPicPr>
          <p:cNvPr id="5" name="01 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8858" y="104775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77100" y="3181350"/>
            <a:ext cx="3720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youtu.be/0XJI_PzFN6I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566737"/>
            <a:ext cx="4362450" cy="6162675"/>
          </a:xfrm>
          <a:prstGeom prst="rect">
            <a:avLst/>
          </a:prstGeom>
        </p:spPr>
      </p:pic>
      <p:pic>
        <p:nvPicPr>
          <p:cNvPr id="5" name="The-Greatest-Long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3238" y="393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Name Game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20183943">
            <a:off x="651377" y="2121424"/>
            <a:ext cx="2207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Dylan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1105521">
            <a:off x="4932698" y="3348335"/>
            <a:ext cx="1893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Miles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485780">
            <a:off x="8110873" y="2191035"/>
            <a:ext cx="1907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Luna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955725">
            <a:off x="7188170" y="4206749"/>
            <a:ext cx="2836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Hayden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1028443">
            <a:off x="1808047" y="4829503"/>
            <a:ext cx="2332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Aaron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35824" y="4986368"/>
            <a:ext cx="2146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Jason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439380">
            <a:off x="3406809" y="1811429"/>
            <a:ext cx="3028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Jasmine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20919149">
            <a:off x="8672031" y="3124677"/>
            <a:ext cx="2326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Vivian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rot="20241838">
            <a:off x="7484875" y="5539534"/>
            <a:ext cx="2238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Eileen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rot="20416393">
            <a:off x="6781397" y="1159388"/>
            <a:ext cx="2852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Chantel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 rot="261109">
            <a:off x="1794872" y="3234436"/>
            <a:ext cx="2433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Dustin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289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2" y="272716"/>
            <a:ext cx="5348456" cy="62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0364" y="200983"/>
            <a:ext cx="4105551" cy="1161092"/>
          </a:xfrm>
        </p:spPr>
        <p:txBody>
          <a:bodyPr>
            <a:noAutofit/>
          </a:bodyPr>
          <a:lstStyle/>
          <a:p>
            <a:r>
              <a:rPr lang="en-US" sz="4400" dirty="0" smtClean="0"/>
              <a:t>Lesson Theme 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084004" y="1220303"/>
            <a:ext cx="4598270" cy="127524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Maintaining a prayerful attitude </a:t>
            </a:r>
            <a:endParaRPr lang="en-US" sz="36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>
          <a:xfrm>
            <a:off x="836613" y="1021035"/>
            <a:ext cx="5943600" cy="4572000"/>
          </a:xfrm>
        </p:spPr>
      </p:sp>
      <p:pic>
        <p:nvPicPr>
          <p:cNvPr id="1028" name="Picture 4" descr="Image result for prayerfu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r="12760"/>
          <a:stretch/>
        </p:blipFill>
        <p:spPr bwMode="auto">
          <a:xfrm>
            <a:off x="863600" y="1011626"/>
            <a:ext cx="5882640" cy="458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1250950" y="5773741"/>
            <a:ext cx="10853020" cy="2168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Lesson for today: </a:t>
            </a:r>
            <a:r>
              <a:rPr lang="en-US" sz="44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4400" b="1" dirty="0" smtClean="0"/>
              <a:t>How to Pray</a:t>
            </a:r>
            <a:r>
              <a:rPr lang="en-US" sz="44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44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84004" y="2993425"/>
            <a:ext cx="4933950" cy="788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Previous Lessons</a:t>
            </a:r>
            <a:endParaRPr lang="en-US" sz="440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7251844" y="3712404"/>
            <a:ext cx="4598270" cy="637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1) Nature of Prayer</a:t>
            </a:r>
            <a:endParaRPr lang="en-US" sz="3200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251844" y="4252317"/>
            <a:ext cx="4598270" cy="637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2</a:t>
            </a:r>
            <a:r>
              <a:rPr lang="en-US" sz="3200" dirty="0" smtClean="0"/>
              <a:t>) Why we Pray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Pray?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13" y="1714500"/>
            <a:ext cx="3149187" cy="4400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893" y="1714499"/>
            <a:ext cx="3085029" cy="4400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140" y="145256"/>
            <a:ext cx="4100011" cy="2757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715" y="3000375"/>
            <a:ext cx="2308833" cy="3114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8442" y="3000375"/>
            <a:ext cx="2460024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3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Pray?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2034106"/>
            <a:ext cx="3722783" cy="3933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5" y="2357436"/>
            <a:ext cx="4229100" cy="3287164"/>
          </a:xfrm>
          <a:prstGeom prst="rect">
            <a:avLst/>
          </a:prstGeom>
        </p:spPr>
      </p:pic>
      <p:sp>
        <p:nvSpPr>
          <p:cNvPr id="6" name="&quot;No&quot; Symbol 5"/>
          <p:cNvSpPr/>
          <p:nvPr/>
        </p:nvSpPr>
        <p:spPr>
          <a:xfrm>
            <a:off x="5880894" y="1367355"/>
            <a:ext cx="5592762" cy="5267325"/>
          </a:xfrm>
          <a:prstGeom prst="noSmoking">
            <a:avLst>
              <a:gd name="adj" fmla="val 54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themed presentation</Template>
  <TotalTime>10294</TotalTime>
  <Words>181</Words>
  <Application>Microsoft Office PowerPoint</Application>
  <PresentationFormat>Widescreen</PresentationFormat>
  <Paragraphs>40</Paragraphs>
  <Slides>20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Segoe Print</vt:lpstr>
      <vt:lpstr>Nature Illustration 16x9</vt:lpstr>
      <vt:lpstr>Welcome!</vt:lpstr>
      <vt:lpstr>Prayers</vt:lpstr>
      <vt:lpstr>PowerPoint Presentation</vt:lpstr>
      <vt:lpstr>Quote</vt:lpstr>
      <vt:lpstr>Name Game</vt:lpstr>
      <vt:lpstr>PowerPoint Presentation</vt:lpstr>
      <vt:lpstr>Lesson Theme </vt:lpstr>
      <vt:lpstr>How to Pray?</vt:lpstr>
      <vt:lpstr>How to Pray?</vt:lpstr>
      <vt:lpstr>How to Pray?</vt:lpstr>
      <vt:lpstr>How do we act when others are praying?</vt:lpstr>
      <vt:lpstr>Quote</vt:lpstr>
      <vt:lpstr>Drama – How we Pray?</vt:lpstr>
      <vt:lpstr>Story</vt:lpstr>
      <vt:lpstr>PowerPoint Presentation</vt:lpstr>
      <vt:lpstr>PowerPoint Presentation</vt:lpstr>
      <vt:lpstr>PowerPoint Presentation</vt:lpstr>
      <vt:lpstr>Drawing</vt:lpstr>
      <vt:lpstr>Game</vt:lpstr>
      <vt:lpstr>Closing prayer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Qumars Eghaneyan</dc:creator>
  <cp:lastModifiedBy>Qumars Eghaneyan</cp:lastModifiedBy>
  <cp:revision>44</cp:revision>
  <dcterms:created xsi:type="dcterms:W3CDTF">2018-09-04T20:18:52Z</dcterms:created>
  <dcterms:modified xsi:type="dcterms:W3CDTF">2018-10-23T22:07:31Z</dcterms:modified>
</cp:coreProperties>
</file>