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7" r:id="rId2"/>
    <p:sldId id="271" r:id="rId3"/>
    <p:sldId id="258" r:id="rId4"/>
    <p:sldId id="262" r:id="rId5"/>
    <p:sldId id="326" r:id="rId6"/>
    <p:sldId id="413" r:id="rId7"/>
    <p:sldId id="416" r:id="rId8"/>
    <p:sldId id="319" r:id="rId9"/>
    <p:sldId id="375" r:id="rId10"/>
    <p:sldId id="417" r:id="rId11"/>
    <p:sldId id="418" r:id="rId12"/>
    <p:sldId id="386" r:id="rId13"/>
    <p:sldId id="286" r:id="rId14"/>
    <p:sldId id="383" r:id="rId15"/>
    <p:sldId id="287" r:id="rId16"/>
    <p:sldId id="3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116" d="100"/>
          <a:sy n="116" d="100"/>
        </p:scale>
        <p:origin x="114" y="414"/>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5/14/2019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5/14/2019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smtClean="0"/>
              <a:t>Click to edit Master title style</a:t>
            </a:r>
            <a:endParaRPr lang="en-US"/>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5/14/2019</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5/14/2019</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smtClean="0"/>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5/14/2019</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5/14/2019</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5/14/2019</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0811" y="324852"/>
            <a:ext cx="6610936" cy="2017295"/>
          </a:xfrm>
        </p:spPr>
        <p:txBody>
          <a:bodyPr/>
          <a:lstStyle/>
          <a:p>
            <a:r>
              <a:rPr lang="en-US" sz="7200" dirty="0" smtClean="0"/>
              <a:t>Welcome!</a:t>
            </a: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145609" y="0"/>
            <a:ext cx="7900781" cy="6858000"/>
          </a:xfrm>
          <a:prstGeom prst="rect">
            <a:avLst/>
          </a:prstGeom>
        </p:spPr>
      </p:pic>
    </p:spTree>
    <p:extLst>
      <p:ext uri="{BB962C8B-B14F-4D97-AF65-F5344CB8AC3E}">
        <p14:creationId xmlns:p14="http://schemas.microsoft.com/office/powerpoint/2010/main" val="316084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62050" y="762000"/>
            <a:ext cx="9867900" cy="5334000"/>
          </a:xfrm>
          <a:prstGeom prst="rect">
            <a:avLst/>
          </a:prstGeom>
        </p:spPr>
      </p:pic>
    </p:spTree>
    <p:extLst>
      <p:ext uri="{BB962C8B-B14F-4D97-AF65-F5344CB8AC3E}">
        <p14:creationId xmlns:p14="http://schemas.microsoft.com/office/powerpoint/2010/main" val="10871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Drama</a:t>
            </a:r>
            <a:endParaRPr lang="en-US" dirty="0"/>
          </a:p>
        </p:txBody>
      </p:sp>
      <p:sp>
        <p:nvSpPr>
          <p:cNvPr id="4" name="Rectangle 3"/>
          <p:cNvSpPr/>
          <p:nvPr/>
        </p:nvSpPr>
        <p:spPr>
          <a:xfrm>
            <a:off x="1628632" y="2462368"/>
            <a:ext cx="9330519" cy="3046988"/>
          </a:xfrm>
          <a:prstGeom prst="rect">
            <a:avLst/>
          </a:prstGeom>
        </p:spPr>
        <p:txBody>
          <a:bodyPr wrap="square">
            <a:spAutoFit/>
          </a:bodyPr>
          <a:lstStyle/>
          <a:p>
            <a:r>
              <a:rPr lang="en-US" sz="3200" dirty="0" smtClean="0"/>
              <a:t>Drama focused to </a:t>
            </a:r>
            <a:r>
              <a:rPr lang="en-US" sz="3200" dirty="0"/>
              <a:t>the theme of today's </a:t>
            </a:r>
            <a:r>
              <a:rPr lang="en-US" sz="3200" dirty="0" smtClean="0"/>
              <a:t>lesson</a:t>
            </a:r>
            <a:r>
              <a:rPr lang="en-US" sz="3200" dirty="0"/>
              <a:t>:</a:t>
            </a:r>
            <a:r>
              <a:rPr lang="en-US" sz="3200" dirty="0" smtClean="0"/>
              <a:t> </a:t>
            </a:r>
          </a:p>
          <a:p>
            <a:pPr lvl="2"/>
            <a:r>
              <a:rPr lang="en-US" sz="3200" dirty="0" smtClean="0"/>
              <a:t>Carry </a:t>
            </a:r>
            <a:r>
              <a:rPr lang="en-US" sz="3200" dirty="0"/>
              <a:t>out a large-group improvisation, which will serve to strengthen </a:t>
            </a:r>
            <a:r>
              <a:rPr lang="en-US" sz="3200" dirty="0" smtClean="0"/>
              <a:t>your understanding </a:t>
            </a:r>
            <a:r>
              <a:rPr lang="en-US" sz="3200" dirty="0"/>
              <a:t>of the nature of true consultation</a:t>
            </a:r>
            <a:endParaRPr lang="en-US" sz="3200" dirty="0" smtClean="0"/>
          </a:p>
        </p:txBody>
      </p:sp>
    </p:spTree>
    <p:extLst>
      <p:ext uri="{BB962C8B-B14F-4D97-AF65-F5344CB8AC3E}">
        <p14:creationId xmlns:p14="http://schemas.microsoft.com/office/powerpoint/2010/main" val="13961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Art</a:t>
            </a:r>
            <a:endParaRPr lang="en-US" dirty="0"/>
          </a:p>
        </p:txBody>
      </p:sp>
      <p:sp>
        <p:nvSpPr>
          <p:cNvPr id="3" name="TextBox 2"/>
          <p:cNvSpPr txBox="1"/>
          <p:nvPr/>
        </p:nvSpPr>
        <p:spPr>
          <a:xfrm>
            <a:off x="2660823" y="2568889"/>
            <a:ext cx="7068064" cy="1077218"/>
          </a:xfrm>
          <a:prstGeom prst="rect">
            <a:avLst/>
          </a:prstGeom>
          <a:noFill/>
        </p:spPr>
        <p:txBody>
          <a:bodyPr wrap="square" rtlCol="0">
            <a:spAutoFit/>
          </a:bodyPr>
          <a:lstStyle/>
          <a:p>
            <a:r>
              <a:rPr lang="en-US" sz="3200" dirty="0" smtClean="0"/>
              <a:t>Students draw &amp; paint an elephant by using consultation.</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28368" y="3804735"/>
            <a:ext cx="5865341" cy="28512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3670" y="171736"/>
            <a:ext cx="4821195" cy="2343636"/>
          </a:xfrm>
          <a:prstGeom prst="rect">
            <a:avLst/>
          </a:prstGeom>
        </p:spPr>
      </p:pic>
    </p:spTree>
    <p:extLst>
      <p:ext uri="{BB962C8B-B14F-4D97-AF65-F5344CB8AC3E}">
        <p14:creationId xmlns:p14="http://schemas.microsoft.com/office/powerpoint/2010/main" val="301016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98576" y="0"/>
            <a:ext cx="7994848" cy="6858000"/>
          </a:xfrm>
          <a:prstGeom prst="rect">
            <a:avLst/>
          </a:prstGeom>
        </p:spPr>
      </p:pic>
    </p:spTree>
    <p:extLst>
      <p:ext uri="{BB962C8B-B14F-4D97-AF65-F5344CB8AC3E}">
        <p14:creationId xmlns:p14="http://schemas.microsoft.com/office/powerpoint/2010/main" val="270485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prayer</a:t>
            </a:r>
            <a:endParaRPr lang="en-US" dirty="0"/>
          </a:p>
        </p:txBody>
      </p:sp>
    </p:spTree>
    <p:extLst>
      <p:ext uri="{BB962C8B-B14F-4D97-AF65-F5344CB8AC3E}">
        <p14:creationId xmlns:p14="http://schemas.microsoft.com/office/powerpoint/2010/main" val="870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49052" y="272716"/>
            <a:ext cx="5348456" cy="6292301"/>
          </a:xfrm>
          <a:prstGeom prst="rect">
            <a:avLst/>
          </a:prstGeom>
        </p:spPr>
      </p:pic>
    </p:spTree>
    <p:extLst>
      <p:ext uri="{BB962C8B-B14F-4D97-AF65-F5344CB8AC3E}">
        <p14:creationId xmlns:p14="http://schemas.microsoft.com/office/powerpoint/2010/main" val="25837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Prayers</a:t>
            </a:r>
            <a:endParaRPr lang="en-US" dirty="0"/>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50" r="1250"/>
          <a:stretch>
            <a:fillRect/>
          </a:stretch>
        </p:blipFill>
        <p:spPr>
          <a:xfrm rot="10800000">
            <a:off x="836613" y="1031875"/>
            <a:ext cx="5943600" cy="4572000"/>
          </a:xfrm>
        </p:spPr>
      </p:pic>
    </p:spTree>
    <p:extLst>
      <p:ext uri="{BB962C8B-B14F-4D97-AF65-F5344CB8AC3E}">
        <p14:creationId xmlns:p14="http://schemas.microsoft.com/office/powerpoint/2010/main" val="19214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59409" y="231556"/>
            <a:ext cx="4429125" cy="6457950"/>
          </a:xfrm>
          <a:prstGeom prst="rect">
            <a:avLst/>
          </a:prstGeom>
        </p:spPr>
      </p:pic>
      <p:pic>
        <p:nvPicPr>
          <p:cNvPr id="4" name="17 The Twigs of the Tree of Lif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2663" y="3188356"/>
            <a:ext cx="1244709" cy="1244709"/>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0364" y="1877383"/>
            <a:ext cx="4105551" cy="1161092"/>
          </a:xfrm>
        </p:spPr>
        <p:txBody>
          <a:bodyPr>
            <a:noAutofit/>
          </a:bodyPr>
          <a:lstStyle/>
          <a:p>
            <a:r>
              <a:rPr lang="en-US" sz="4400" dirty="0" smtClean="0"/>
              <a:t>Lesson Theme </a:t>
            </a:r>
            <a:endParaRPr lang="en-US" sz="4400" dirty="0"/>
          </a:p>
        </p:txBody>
      </p:sp>
      <p:sp>
        <p:nvSpPr>
          <p:cNvPr id="3" name="Text Placeholder 2"/>
          <p:cNvSpPr>
            <a:spLocks noGrp="1"/>
          </p:cNvSpPr>
          <p:nvPr>
            <p:ph type="body" sz="half" idx="2"/>
          </p:nvPr>
        </p:nvSpPr>
        <p:spPr>
          <a:xfrm>
            <a:off x="6997632" y="2896703"/>
            <a:ext cx="4988432" cy="1275247"/>
          </a:xfrm>
        </p:spPr>
        <p:txBody>
          <a:bodyPr>
            <a:normAutofit/>
          </a:bodyPr>
          <a:lstStyle/>
          <a:p>
            <a:pPr algn="ctr"/>
            <a:r>
              <a:rPr lang="en-US" sz="3600" b="1" dirty="0" smtClean="0"/>
              <a:t>Consultation</a:t>
            </a:r>
            <a:endParaRPr lang="en-US" sz="3600" dirty="0"/>
          </a:p>
        </p:txBody>
      </p:sp>
      <p:sp>
        <p:nvSpPr>
          <p:cNvPr id="8" name="Text Placeholder 2"/>
          <p:cNvSpPr txBox="1">
            <a:spLocks/>
          </p:cNvSpPr>
          <p:nvPr/>
        </p:nvSpPr>
        <p:spPr>
          <a:xfrm>
            <a:off x="836613" y="5806880"/>
            <a:ext cx="10822674" cy="88677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8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baseline="0">
                <a:solidFill>
                  <a:schemeClr val="tx1"/>
                </a:solidFill>
                <a:latin typeface="+mn-lt"/>
                <a:ea typeface="+mn-ea"/>
                <a:cs typeface="+mn-cs"/>
              </a:defRPr>
            </a:lvl9pPr>
          </a:lstStyle>
          <a:p>
            <a:pPr algn="ctr"/>
            <a:r>
              <a:rPr lang="en-US" sz="2800" dirty="0" smtClean="0">
                <a:solidFill>
                  <a:schemeClr val="tx2">
                    <a:lumMod val="85000"/>
                    <a:lumOff val="15000"/>
                  </a:schemeClr>
                </a:solidFill>
              </a:rPr>
              <a:t>Lesson Today: “</a:t>
            </a:r>
            <a:r>
              <a:rPr lang="en-US" sz="2800" dirty="0" smtClean="0"/>
              <a:t>Unity </a:t>
            </a:r>
            <a:r>
              <a:rPr lang="en-US" sz="2800" dirty="0"/>
              <a:t>is how consultation enables great things to be achieved</a:t>
            </a:r>
            <a:r>
              <a:rPr lang="en-US" sz="2800" dirty="0" smtClean="0">
                <a:solidFill>
                  <a:schemeClr val="tx2">
                    <a:lumMod val="85000"/>
                    <a:lumOff val="15000"/>
                  </a:schemeClr>
                </a:solidFill>
              </a:rPr>
              <a:t>”</a:t>
            </a:r>
            <a:endParaRPr lang="en-US" sz="2800" dirty="0">
              <a:solidFill>
                <a:schemeClr val="tx2">
                  <a:lumMod val="85000"/>
                  <a:lumOff val="15000"/>
                </a:schemeClr>
              </a:solidFill>
            </a:endParaRPr>
          </a:p>
        </p:txBody>
      </p:sp>
      <p:pic>
        <p:nvPicPr>
          <p:cNvPr id="1026" name="Picture 2" descr="Image result for consultation"/>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239" r="62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2523" y="739373"/>
            <a:ext cx="6096000" cy="5262979"/>
          </a:xfrm>
          <a:prstGeom prst="rect">
            <a:avLst/>
          </a:prstGeom>
        </p:spPr>
        <p:txBody>
          <a:bodyPr>
            <a:spAutoFit/>
          </a:bodyPr>
          <a:lstStyle/>
          <a:p>
            <a:r>
              <a:rPr lang="en-US" sz="2800" dirty="0"/>
              <a:t>We know that all of creation- the entire universe and all that is in it-is held together by the force of love. Everything is connected into a beautiful whole, and humanity is like one family. Unity and harmony are part of creation. And when we come together to consult and share ideas, we are able to understand the world around us better and better.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543" t="4035" r="13105" b="3290"/>
          <a:stretch/>
        </p:blipFill>
        <p:spPr>
          <a:xfrm>
            <a:off x="6730312" y="1375470"/>
            <a:ext cx="5173363" cy="4160109"/>
          </a:xfrm>
          <a:prstGeom prst="rect">
            <a:avLst/>
          </a:prstGeom>
        </p:spPr>
      </p:pic>
      <p:pic>
        <p:nvPicPr>
          <p:cNvPr id="1028" name="Picture 4" descr="Image result for 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574" y="2454876"/>
            <a:ext cx="2582162" cy="139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9807"/>
          <a:stretch/>
        </p:blipFill>
        <p:spPr bwMode="auto">
          <a:xfrm>
            <a:off x="237952" y="1061827"/>
            <a:ext cx="5644739" cy="42256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36043" y="358509"/>
            <a:ext cx="5733535" cy="5632311"/>
          </a:xfrm>
          <a:prstGeom prst="rect">
            <a:avLst/>
          </a:prstGeom>
        </p:spPr>
        <p:txBody>
          <a:bodyPr wrap="square">
            <a:spAutoFit/>
          </a:bodyPr>
          <a:lstStyle/>
          <a:p>
            <a:r>
              <a:rPr lang="en-US" sz="2400" dirty="0" smtClean="0"/>
              <a:t>Unity </a:t>
            </a:r>
            <a:r>
              <a:rPr lang="en-US" sz="2400" dirty="0"/>
              <a:t>and </a:t>
            </a:r>
            <a:r>
              <a:rPr lang="en-US" sz="2400" dirty="0" smtClean="0"/>
              <a:t>harmony create a powerful bond and </a:t>
            </a:r>
            <a:r>
              <a:rPr lang="en-US" sz="2400" dirty="0"/>
              <a:t>we become more and more united in our thoughts and understanding. Sometimes we may need to talk for a long while to see a united way forward; other times we see the path more quickly. And with our thoughts and views united, we are able to make better and better plans and to carry them out more and more effectively. We all understand what we need to do. </a:t>
            </a:r>
            <a:r>
              <a:rPr lang="en-US" sz="2400" u="sng" dirty="0"/>
              <a:t>That is how consultation enables great things to be achieved</a:t>
            </a:r>
            <a:r>
              <a:rPr lang="en-US" sz="2400" dirty="0"/>
              <a:t>.</a:t>
            </a:r>
          </a:p>
        </p:txBody>
      </p:sp>
    </p:spTree>
    <p:extLst>
      <p:ext uri="{BB962C8B-B14F-4D97-AF65-F5344CB8AC3E}">
        <p14:creationId xmlns:p14="http://schemas.microsoft.com/office/powerpoint/2010/main" val="406828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Abdu'l</a:t>
            </a:r>
            <a:r>
              <a:rPr lang="en-US" dirty="0"/>
              <a:t>-Baha </a:t>
            </a:r>
            <a:r>
              <a:rPr lang="en-US" dirty="0" smtClean="0"/>
              <a:t>and Consultation</a:t>
            </a:r>
            <a:endParaRPr lang="en-US" dirty="0"/>
          </a:p>
        </p:txBody>
      </p:sp>
      <p:pic>
        <p:nvPicPr>
          <p:cNvPr id="3" name="Picture 2"/>
          <p:cNvPicPr>
            <a:picLocks noChangeAspect="1"/>
          </p:cNvPicPr>
          <p:nvPr/>
        </p:nvPicPr>
        <p:blipFill rotWithShape="1">
          <a:blip r:embed="rId2"/>
          <a:srcRect r="52459"/>
          <a:stretch/>
        </p:blipFill>
        <p:spPr>
          <a:xfrm>
            <a:off x="7541493" y="1498638"/>
            <a:ext cx="3582121" cy="5110482"/>
          </a:xfrm>
          <a:prstGeom prst="rect">
            <a:avLst/>
          </a:prstGeom>
        </p:spPr>
      </p:pic>
      <p:sp>
        <p:nvSpPr>
          <p:cNvPr id="4" name="Rectangle 3"/>
          <p:cNvSpPr/>
          <p:nvPr/>
        </p:nvSpPr>
        <p:spPr>
          <a:xfrm>
            <a:off x="535460" y="2540512"/>
            <a:ext cx="6392562" cy="2677656"/>
          </a:xfrm>
          <a:prstGeom prst="rect">
            <a:avLst/>
          </a:prstGeom>
        </p:spPr>
        <p:txBody>
          <a:bodyPr wrap="square">
            <a:spAutoFit/>
          </a:bodyPr>
          <a:lstStyle/>
          <a:p>
            <a:r>
              <a:rPr lang="en-US" sz="2800" dirty="0"/>
              <a:t>'</a:t>
            </a:r>
            <a:r>
              <a:rPr lang="en-US" sz="2800" dirty="0" err="1"/>
              <a:t>Abdu'l</a:t>
            </a:r>
            <a:r>
              <a:rPr lang="en-US" sz="2800" dirty="0"/>
              <a:t>-Baha tells </a:t>
            </a:r>
            <a:r>
              <a:rPr lang="en-US" sz="2800" dirty="0" smtClean="0"/>
              <a:t>us, In </a:t>
            </a:r>
            <a:r>
              <a:rPr lang="en-US" sz="2800" dirty="0"/>
              <a:t>the same way that the strength of several people</a:t>
            </a:r>
            <a:r>
              <a:rPr lang="en-US" sz="2800" dirty="0" smtClean="0"/>
              <a:t>, </a:t>
            </a:r>
            <a:r>
              <a:rPr lang="en-US" sz="2800" dirty="0"/>
              <a:t>is greater than the strength of one person, it is better to have the views and ideas of many people than just one. </a:t>
            </a:r>
          </a:p>
        </p:txBody>
      </p:sp>
    </p:spTree>
    <p:extLst>
      <p:ext uri="{BB962C8B-B14F-4D97-AF65-F5344CB8AC3E}">
        <p14:creationId xmlns:p14="http://schemas.microsoft.com/office/powerpoint/2010/main" val="25299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a:t>
            </a:r>
            <a:endParaRPr lang="en-US" dirty="0"/>
          </a:p>
        </p:txBody>
      </p:sp>
      <p:pic>
        <p:nvPicPr>
          <p:cNvPr id="4" name="Picture 3"/>
          <p:cNvPicPr>
            <a:picLocks noChangeAspect="1"/>
          </p:cNvPicPr>
          <p:nvPr/>
        </p:nvPicPr>
        <p:blipFill>
          <a:blip r:embed="rId2"/>
          <a:stretch>
            <a:fillRect/>
          </a:stretch>
        </p:blipFill>
        <p:spPr>
          <a:xfrm>
            <a:off x="2842054" y="1696737"/>
            <a:ext cx="6105653" cy="4221542"/>
          </a:xfrm>
          <a:prstGeom prst="rect">
            <a:avLst/>
          </a:prstGeom>
        </p:spPr>
      </p:pic>
      <p:cxnSp>
        <p:nvCxnSpPr>
          <p:cNvPr id="6" name="Straight Connector 5"/>
          <p:cNvCxnSpPr/>
          <p:nvPr/>
        </p:nvCxnSpPr>
        <p:spPr>
          <a:xfrm>
            <a:off x="7587049" y="2800865"/>
            <a:ext cx="116153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29914" y="3807508"/>
            <a:ext cx="116153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20531" y="4716162"/>
            <a:ext cx="116153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98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33" y="224589"/>
            <a:ext cx="10058402" cy="625642"/>
          </a:xfrm>
        </p:spPr>
        <p:txBody>
          <a:bodyPr/>
          <a:lstStyle/>
          <a:p>
            <a:r>
              <a:rPr lang="en-US" dirty="0" smtClean="0"/>
              <a:t>Song</a:t>
            </a:r>
            <a:endParaRPr lang="en-US" dirty="0"/>
          </a:p>
        </p:txBody>
      </p:sp>
      <p:pic>
        <p:nvPicPr>
          <p:cNvPr id="3" name="13 Consult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8917" y="4744446"/>
            <a:ext cx="1354083" cy="1354083"/>
          </a:xfrm>
          <a:prstGeom prst="rect">
            <a:avLst/>
          </a:prstGeom>
        </p:spPr>
      </p:pic>
      <p:pic>
        <p:nvPicPr>
          <p:cNvPr id="6" name="Picture 5"/>
          <p:cNvPicPr>
            <a:picLocks noChangeAspect="1"/>
          </p:cNvPicPr>
          <p:nvPr/>
        </p:nvPicPr>
        <p:blipFill>
          <a:blip r:embed="rId5"/>
          <a:stretch>
            <a:fillRect/>
          </a:stretch>
        </p:blipFill>
        <p:spPr>
          <a:xfrm>
            <a:off x="156177" y="915385"/>
            <a:ext cx="5762625" cy="5334000"/>
          </a:xfrm>
          <a:prstGeom prst="rect">
            <a:avLst/>
          </a:prstGeom>
        </p:spPr>
      </p:pic>
      <p:pic>
        <p:nvPicPr>
          <p:cNvPr id="7" name="Picture 6"/>
          <p:cNvPicPr>
            <a:picLocks noChangeAspect="1"/>
          </p:cNvPicPr>
          <p:nvPr/>
        </p:nvPicPr>
        <p:blipFill>
          <a:blip r:embed="rId6"/>
          <a:stretch>
            <a:fillRect/>
          </a:stretch>
        </p:blipFill>
        <p:spPr>
          <a:xfrm>
            <a:off x="6061348" y="1335251"/>
            <a:ext cx="5934075" cy="2924175"/>
          </a:xfrm>
          <a:prstGeom prst="rect">
            <a:avLst/>
          </a:prstGeom>
        </p:spPr>
      </p:pic>
    </p:spTree>
    <p:extLst>
      <p:ext uri="{BB962C8B-B14F-4D97-AF65-F5344CB8AC3E}">
        <p14:creationId xmlns:p14="http://schemas.microsoft.com/office/powerpoint/2010/main" val="552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8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themed presentation</Template>
  <TotalTime>12308</TotalTime>
  <Words>271</Words>
  <Application>Microsoft Office PowerPoint</Application>
  <PresentationFormat>Widescreen</PresentationFormat>
  <Paragraphs>17</Paragraphs>
  <Slides>16</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Segoe Print</vt:lpstr>
      <vt:lpstr>Nature Illustration 16x9</vt:lpstr>
      <vt:lpstr>Welcome!</vt:lpstr>
      <vt:lpstr>Prayers</vt:lpstr>
      <vt:lpstr>PowerPoint Presentation</vt:lpstr>
      <vt:lpstr>Lesson Theme </vt:lpstr>
      <vt:lpstr>PowerPoint Presentation</vt:lpstr>
      <vt:lpstr>PowerPoint Presentation</vt:lpstr>
      <vt:lpstr>'Abdu'l-Baha and Consultation</vt:lpstr>
      <vt:lpstr>Quote</vt:lpstr>
      <vt:lpstr>Song</vt:lpstr>
      <vt:lpstr>PowerPoint Presentation</vt:lpstr>
      <vt:lpstr>PowerPoint Presentation</vt:lpstr>
      <vt:lpstr>Drama</vt:lpstr>
      <vt:lpstr>Art</vt:lpstr>
      <vt:lpstr>PowerPoint Presentation</vt:lpstr>
      <vt:lpstr>Closing prayer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Qumars Eghaneyan</dc:creator>
  <cp:lastModifiedBy>Qumars Eghaneyan</cp:lastModifiedBy>
  <cp:revision>174</cp:revision>
  <dcterms:created xsi:type="dcterms:W3CDTF">2018-09-04T20:18:52Z</dcterms:created>
  <dcterms:modified xsi:type="dcterms:W3CDTF">2019-05-14T22:11:22Z</dcterms:modified>
</cp:coreProperties>
</file>