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1" r:id="rId3"/>
    <p:sldId id="258" r:id="rId4"/>
    <p:sldId id="300" r:id="rId5"/>
    <p:sldId id="262" r:id="rId6"/>
    <p:sldId id="283" r:id="rId7"/>
    <p:sldId id="290" r:id="rId8"/>
    <p:sldId id="305" r:id="rId9"/>
    <p:sldId id="291" r:id="rId10"/>
    <p:sldId id="301" r:id="rId11"/>
    <p:sldId id="302" r:id="rId12"/>
    <p:sldId id="303" r:id="rId13"/>
    <p:sldId id="293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3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10/16/2018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10/16/2018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10/16/2018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10/16/2018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10/16/2018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youtu.be/0XJI_PzFN6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1" y="324852"/>
            <a:ext cx="6610936" cy="2017295"/>
          </a:xfrm>
        </p:spPr>
        <p:txBody>
          <a:bodyPr/>
          <a:lstStyle/>
          <a:p>
            <a:r>
              <a:rPr lang="en-US" sz="7200" dirty="0" smtClean="0"/>
              <a:t>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595312"/>
            <a:ext cx="98012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193" y="0"/>
            <a:ext cx="7737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36" y="533400"/>
            <a:ext cx="10696989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</a:t>
            </a:r>
            <a:endParaRPr lang="en-US" dirty="0"/>
          </a:p>
        </p:txBody>
      </p:sp>
      <p:pic>
        <p:nvPicPr>
          <p:cNvPr id="5122" name="Picture 2" descr="Image result for plant needs 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61" y="1524000"/>
            <a:ext cx="7298054" cy="48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Drawing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933" y="2026652"/>
            <a:ext cx="11230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Draw about </a:t>
            </a:r>
            <a:r>
              <a:rPr lang="en-US" sz="3600" dirty="0" smtClean="0"/>
              <a:t>what you learned in </a:t>
            </a:r>
            <a:r>
              <a:rPr lang="en-US" sz="3600" dirty="0"/>
              <a:t>coloring book.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prayer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14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477" y="0"/>
            <a:ext cx="5350565" cy="6858000"/>
          </a:xfrm>
          <a:prstGeom prst="rect">
            <a:avLst/>
          </a:prstGeom>
        </p:spPr>
      </p:pic>
      <p:pic>
        <p:nvPicPr>
          <p:cNvPr id="5" name="01 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8858" y="1047750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77100" y="3181350"/>
            <a:ext cx="3720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youtu.be/0XJI_PzFN6I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52" y="272716"/>
            <a:ext cx="5348456" cy="62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0" y="1330347"/>
            <a:ext cx="4105551" cy="210312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Theme for next 2 lessons: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492890" y="3561403"/>
            <a:ext cx="3685250" cy="216851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Maintaining a prayerful attitude </a:t>
            </a:r>
            <a:endParaRPr lang="en-US" sz="44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836613" y="1021035"/>
            <a:ext cx="5943600" cy="4572000"/>
          </a:xfrm>
        </p:spPr>
      </p:sp>
      <p:pic>
        <p:nvPicPr>
          <p:cNvPr id="1028" name="Picture 4" descr="Image result for prayerfu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r="12760"/>
          <a:stretch/>
        </p:blipFill>
        <p:spPr bwMode="auto">
          <a:xfrm>
            <a:off x="863600" y="1011626"/>
            <a:ext cx="5882640" cy="45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660400" y="5857856"/>
            <a:ext cx="10853020" cy="216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Lesson for today: “</a:t>
            </a:r>
            <a:r>
              <a:rPr lang="en-US" sz="4400" b="1" dirty="0"/>
              <a:t>Why We Pray</a:t>
            </a:r>
            <a:r>
              <a:rPr lang="en-US" sz="4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”</a:t>
            </a:r>
            <a:endParaRPr lang="en-US" sz="44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Pray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0800" y="1778000"/>
            <a:ext cx="894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God does not need our prayers, but we pray because it serves to strengthen our souls, for prayer is </a:t>
            </a:r>
            <a:r>
              <a:rPr lang="en-US" sz="3200" u="sng" dirty="0"/>
              <a:t>like food for the soul</a:t>
            </a:r>
            <a:r>
              <a:rPr lang="en-US" sz="3200" dirty="0"/>
              <a:t>.  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3601661"/>
            <a:ext cx="3550443" cy="26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3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566737"/>
            <a:ext cx="4362450" cy="6162675"/>
          </a:xfrm>
          <a:prstGeom prst="rect">
            <a:avLst/>
          </a:prstGeom>
        </p:spPr>
      </p:pic>
      <p:pic>
        <p:nvPicPr>
          <p:cNvPr id="5" name="The-Greatest-Long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3238" y="393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66737"/>
            <a:ext cx="4362450" cy="6162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5128" y="807521"/>
            <a:ext cx="1246908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9829" y="1654628"/>
            <a:ext cx="1298368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8811" y="2869869"/>
            <a:ext cx="1298368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07874" y="4134591"/>
            <a:ext cx="1094508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79075" y="5363688"/>
            <a:ext cx="1931720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03667" y="6218712"/>
            <a:ext cx="1957449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96045" y="2450275"/>
            <a:ext cx="1337560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91891" y="4544291"/>
            <a:ext cx="1298368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29891" y="2895599"/>
            <a:ext cx="1387434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41075" y="3323111"/>
            <a:ext cx="1298368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71060" y="2060368"/>
            <a:ext cx="1462643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09013" y="4124696"/>
            <a:ext cx="1298368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79075" y="1248888"/>
            <a:ext cx="1298368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53197" y="4948050"/>
            <a:ext cx="1465614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45679" y="4544290"/>
            <a:ext cx="1298368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59829" y="3724891"/>
            <a:ext cx="1298368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92733" y="5797136"/>
            <a:ext cx="1298368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33703" y="813459"/>
            <a:ext cx="1246908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5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52" y="-396240"/>
            <a:ext cx="10058402" cy="1219200"/>
          </a:xfrm>
        </p:spPr>
        <p:txBody>
          <a:bodyPr/>
          <a:lstStyle/>
          <a:p>
            <a:r>
              <a:rPr lang="en-US" dirty="0" smtClean="0"/>
              <a:t>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495" y="0"/>
            <a:ext cx="9123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10223</TotalTime>
  <Words>71</Words>
  <Application>Microsoft Office PowerPoint</Application>
  <PresentationFormat>Widescreen</PresentationFormat>
  <Paragraphs>15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Segoe Print</vt:lpstr>
      <vt:lpstr>Nature Illustration 16x9</vt:lpstr>
      <vt:lpstr>Welcome!</vt:lpstr>
      <vt:lpstr>Prayers</vt:lpstr>
      <vt:lpstr>PowerPoint Presentation</vt:lpstr>
      <vt:lpstr>PowerPoint Presentation</vt:lpstr>
      <vt:lpstr>Theme for next 2 lessons:</vt:lpstr>
      <vt:lpstr>Why we Pray</vt:lpstr>
      <vt:lpstr>Quote</vt:lpstr>
      <vt:lpstr>Quote</vt:lpstr>
      <vt:lpstr>Story</vt:lpstr>
      <vt:lpstr>PowerPoint Presentation</vt:lpstr>
      <vt:lpstr>PowerPoint Presentation</vt:lpstr>
      <vt:lpstr>PowerPoint Presentation</vt:lpstr>
      <vt:lpstr>Drama</vt:lpstr>
      <vt:lpstr>Drawing</vt:lpstr>
      <vt:lpstr>Closing prayer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Qumars Eghaneyan</dc:creator>
  <cp:lastModifiedBy>Qumars Eghaneyan</cp:lastModifiedBy>
  <cp:revision>37</cp:revision>
  <dcterms:created xsi:type="dcterms:W3CDTF">2018-09-04T20:18:52Z</dcterms:created>
  <dcterms:modified xsi:type="dcterms:W3CDTF">2018-10-16T22:12:26Z</dcterms:modified>
</cp:coreProperties>
</file>