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71" r:id="rId3"/>
    <p:sldId id="258" r:id="rId4"/>
    <p:sldId id="262" r:id="rId5"/>
    <p:sldId id="326" r:id="rId6"/>
    <p:sldId id="412" r:id="rId7"/>
    <p:sldId id="411" r:id="rId8"/>
    <p:sldId id="413" r:id="rId9"/>
    <p:sldId id="414" r:id="rId10"/>
    <p:sldId id="415" r:id="rId11"/>
    <p:sldId id="416" r:id="rId12"/>
    <p:sldId id="319" r:id="rId13"/>
    <p:sldId id="417" r:id="rId14"/>
    <p:sldId id="418" r:id="rId15"/>
    <p:sldId id="419" r:id="rId16"/>
    <p:sldId id="420" r:id="rId17"/>
    <p:sldId id="375" r:id="rId18"/>
    <p:sldId id="386" r:id="rId19"/>
    <p:sldId id="286" r:id="rId20"/>
    <p:sldId id="383" r:id="rId21"/>
    <p:sldId id="287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5/7/2019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5/7/2019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5/7/2019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377" y="1501775"/>
            <a:ext cx="1005840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 know that, as we take action, reflect on our efforts, discuss what we have learned in a loving and prayerful manner, and study God's teachings, the path that lies ahead will become more and more </a:t>
            </a:r>
            <a:r>
              <a:rPr lang="en-US" b="1" u="sng" dirty="0"/>
              <a:t>illuminated</a:t>
            </a:r>
            <a:r>
              <a:rPr lang="en-US" dirty="0"/>
              <a:t>. </a:t>
            </a:r>
          </a:p>
        </p:txBody>
      </p:sp>
      <p:pic>
        <p:nvPicPr>
          <p:cNvPr id="4098" name="Picture 2" descr="Image result for lamp in a dark ro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1" y="2720975"/>
            <a:ext cx="68484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7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'</a:t>
            </a:r>
            <a:r>
              <a:rPr lang="en-US" dirty="0" err="1"/>
              <a:t>Abdu'l</a:t>
            </a:r>
            <a:r>
              <a:rPr lang="en-US" dirty="0"/>
              <a:t>-Baha </a:t>
            </a:r>
            <a:r>
              <a:rPr lang="en-US" dirty="0" smtClean="0"/>
              <a:t>and Consultation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2459"/>
          <a:stretch/>
        </p:blipFill>
        <p:spPr>
          <a:xfrm>
            <a:off x="4060660" y="1634359"/>
            <a:ext cx="3582121" cy="511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17" y="1817468"/>
            <a:ext cx="8154435" cy="36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965" y="0"/>
            <a:ext cx="7436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79" y="756746"/>
            <a:ext cx="11087667" cy="559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6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528" y="0"/>
            <a:ext cx="7552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914400"/>
            <a:ext cx="10058402" cy="513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33" y="224589"/>
            <a:ext cx="10058402" cy="625642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3" name="13 Consult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8917" y="4744446"/>
            <a:ext cx="1354083" cy="1354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77" y="915385"/>
            <a:ext cx="5762625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348" y="1335251"/>
            <a:ext cx="5934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8632" y="2462368"/>
            <a:ext cx="93305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Drama focused to </a:t>
            </a:r>
            <a:r>
              <a:rPr lang="en-US" sz="3200" dirty="0"/>
              <a:t>the theme of today's </a:t>
            </a:r>
            <a:r>
              <a:rPr lang="en-US" sz="3200" dirty="0" smtClean="0"/>
              <a:t>lesson</a:t>
            </a:r>
            <a:r>
              <a:rPr lang="en-US" sz="3200" dirty="0"/>
              <a:t>:</a:t>
            </a:r>
            <a:r>
              <a:rPr lang="en-US" sz="3200" dirty="0" smtClean="0"/>
              <a:t> </a:t>
            </a:r>
          </a:p>
          <a:p>
            <a:pPr lvl="2"/>
            <a:r>
              <a:rPr lang="en-US" sz="3200" dirty="0" smtClean="0"/>
              <a:t>One </a:t>
            </a:r>
            <a:r>
              <a:rPr lang="en-US" sz="3200" dirty="0"/>
              <a:t>night, the king arrives riding an animal no one has ever seen before</a:t>
            </a:r>
            <a:r>
              <a:rPr lang="en-US" sz="3200" dirty="0" smtClean="0"/>
              <a:t>.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3961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2922" y="2584799"/>
            <a:ext cx="9270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Students </a:t>
            </a:r>
            <a:r>
              <a:rPr lang="en-US" sz="3200" dirty="0"/>
              <a:t>draw </a:t>
            </a:r>
            <a:r>
              <a:rPr lang="en-US" sz="3200" dirty="0" smtClean="0"/>
              <a:t>an elephant with no consultation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t="26911" r="31567" b="803"/>
          <a:stretch/>
        </p:blipFill>
        <p:spPr>
          <a:xfrm rot="5400000">
            <a:off x="1529775" y="470067"/>
            <a:ext cx="4572000" cy="5674545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731" y="838364"/>
            <a:ext cx="5997137" cy="512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09" y="231556"/>
            <a:ext cx="4429125" cy="6457950"/>
          </a:xfrm>
          <a:prstGeom prst="rect">
            <a:avLst/>
          </a:prstGeom>
        </p:spPr>
      </p:pic>
      <p:pic>
        <p:nvPicPr>
          <p:cNvPr id="4" name="17 The Twigs of the Tree of Lif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663" y="3188356"/>
            <a:ext cx="1244709" cy="124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997632" y="2896703"/>
            <a:ext cx="4988432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Consultation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836613" y="5806880"/>
            <a:ext cx="10822674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Today: 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800" dirty="0" smtClean="0"/>
              <a:t>We come </a:t>
            </a:r>
            <a:r>
              <a:rPr lang="en-US" sz="2800" dirty="0"/>
              <a:t>together in search of truth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Image result for consultation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62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41" y="1029686"/>
            <a:ext cx="4631286" cy="53285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518" y="1439589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Sometimes we </a:t>
            </a:r>
            <a:r>
              <a:rPr lang="en-US" sz="3200" dirty="0"/>
              <a:t>do not know how best to move forward, but God has given us a most wonderful </a:t>
            </a:r>
            <a:r>
              <a:rPr lang="en-US" sz="3200" b="1" u="sng" dirty="0"/>
              <a:t>gift</a:t>
            </a:r>
            <a:r>
              <a:rPr lang="en-US" sz="3200" dirty="0"/>
              <a:t> to help us learn little by little how to put His teachings into practice and follow His Divine guidance. </a:t>
            </a:r>
          </a:p>
        </p:txBody>
      </p:sp>
    </p:spTree>
    <p:extLst>
      <p:ext uri="{BB962C8B-B14F-4D97-AF65-F5344CB8AC3E}">
        <p14:creationId xmlns:p14="http://schemas.microsoft.com/office/powerpoint/2010/main" val="16645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41" y="1029686"/>
            <a:ext cx="4631286" cy="53285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518" y="143958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/>
              <a:t>Do you know what that gift is?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18" y="3008586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68" y="613500"/>
            <a:ext cx="5715602" cy="6146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08232">
            <a:off x="3664880" y="2571284"/>
            <a:ext cx="3759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CONSULTATION!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349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we </a:t>
            </a:r>
            <a:r>
              <a:rPr lang="en-US" dirty="0" smtClean="0"/>
              <a:t>consult….</a:t>
            </a:r>
            <a:endParaRPr lang="en-US" dirty="0"/>
          </a:p>
        </p:txBody>
      </p:sp>
      <p:pic>
        <p:nvPicPr>
          <p:cNvPr id="2050" name="Picture 2" descr="https://searchenginewatch.com/wp-content/uploads/2018/10/shutterstock_637093846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7" y="211257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6155" y="5096991"/>
            <a:ext cx="2197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 come together in search of truth</a:t>
            </a:r>
          </a:p>
        </p:txBody>
      </p:sp>
      <p:pic>
        <p:nvPicPr>
          <p:cNvPr id="2052" name="Picture 4" descr="Image result for discuss toget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/>
          <a:stretch/>
        </p:blipFill>
        <p:spPr bwMode="auto">
          <a:xfrm>
            <a:off x="3906867" y="2112578"/>
            <a:ext cx="381525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6744" y="5284202"/>
            <a:ext cx="1821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 </a:t>
            </a:r>
            <a:r>
              <a:rPr lang="en-US" dirty="0"/>
              <a:t>discuss the possibilities</a:t>
            </a:r>
          </a:p>
        </p:txBody>
      </p:sp>
      <p:pic>
        <p:nvPicPr>
          <p:cNvPr id="2054" name="Picture 6" descr="Image result for share id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251" y="2025973"/>
            <a:ext cx="4236122" cy="29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66226" y="5096991"/>
            <a:ext cx="2542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 talk about ideas, and </a:t>
            </a:r>
            <a:r>
              <a:rPr lang="en-US" dirty="0"/>
              <a:t>we share </a:t>
            </a:r>
            <a:r>
              <a:rPr lang="en-US" dirty="0"/>
              <a:t>understanding</a:t>
            </a:r>
          </a:p>
        </p:txBody>
      </p:sp>
    </p:spTree>
    <p:extLst>
      <p:ext uri="{BB962C8B-B14F-4D97-AF65-F5344CB8AC3E}">
        <p14:creationId xmlns:p14="http://schemas.microsoft.com/office/powerpoint/2010/main" val="40682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067" y="677918"/>
            <a:ext cx="1005840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Everyone participates, so that we can learn from each other, and come up with a unified vision for moving </a:t>
            </a:r>
            <a:r>
              <a:rPr lang="en-US" dirty="0" smtClean="0"/>
              <a:t>forward.</a:t>
            </a:r>
            <a:endParaRPr lang="en-US" dirty="0"/>
          </a:p>
        </p:txBody>
      </p:sp>
      <p:pic>
        <p:nvPicPr>
          <p:cNvPr id="3074" name="Picture 2" descr="https://www.changeboard.com/images/5963/default/same-dir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61" y="1897118"/>
            <a:ext cx="6767414" cy="451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8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12271</TotalTime>
  <Words>200</Words>
  <Application>Microsoft Office PowerPoint</Application>
  <PresentationFormat>Widescreen</PresentationFormat>
  <Paragraphs>23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Lesson Theme </vt:lpstr>
      <vt:lpstr>PowerPoint Presentation</vt:lpstr>
      <vt:lpstr>PowerPoint Presentation</vt:lpstr>
      <vt:lpstr>PowerPoint Presentation</vt:lpstr>
      <vt:lpstr>When we consult….</vt:lpstr>
      <vt:lpstr>Everyone participates, so that we can learn from each other, and come up with a unified vision for moving forward.</vt:lpstr>
      <vt:lpstr>We know that, as we take action, reflect on our efforts, discuss what we have learned in a loving and prayerful manner, and study God's teachings, the path that lies ahead will become more and more illuminated. </vt:lpstr>
      <vt:lpstr>'Abdu'l-Baha and Consultation</vt:lpstr>
      <vt:lpstr>Quote</vt:lpstr>
      <vt:lpstr>PowerPoint Presentation</vt:lpstr>
      <vt:lpstr>PowerPoint Presentation</vt:lpstr>
      <vt:lpstr>PowerPoint Presentation</vt:lpstr>
      <vt:lpstr>PowerPoint Presentation</vt:lpstr>
      <vt:lpstr>Song</vt:lpstr>
      <vt:lpstr>Drama</vt:lpstr>
      <vt:lpstr>Art</vt:lpstr>
      <vt:lpstr>PowerPoint Presentation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166</cp:revision>
  <dcterms:created xsi:type="dcterms:W3CDTF">2018-09-04T20:18:52Z</dcterms:created>
  <dcterms:modified xsi:type="dcterms:W3CDTF">2019-05-07T22:05:04Z</dcterms:modified>
</cp:coreProperties>
</file>