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71" r:id="rId3"/>
    <p:sldId id="258" r:id="rId4"/>
    <p:sldId id="262" r:id="rId5"/>
    <p:sldId id="326" r:id="rId6"/>
    <p:sldId id="403" r:id="rId7"/>
    <p:sldId id="404" r:id="rId8"/>
    <p:sldId id="319" r:id="rId9"/>
    <p:sldId id="375" r:id="rId10"/>
    <p:sldId id="405" r:id="rId11"/>
    <p:sldId id="406" r:id="rId12"/>
    <p:sldId id="407" r:id="rId13"/>
    <p:sldId id="408" r:id="rId14"/>
    <p:sldId id="409" r:id="rId15"/>
    <p:sldId id="410" r:id="rId16"/>
    <p:sldId id="386" r:id="rId17"/>
    <p:sldId id="286" r:id="rId18"/>
    <p:sldId id="383" r:id="rId19"/>
    <p:sldId id="287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5/7/2019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5/7/2019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5/7/2019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1" y="324852"/>
            <a:ext cx="6610936" cy="2017295"/>
          </a:xfrm>
        </p:spPr>
        <p:txBody>
          <a:bodyPr/>
          <a:lstStyle/>
          <a:p>
            <a:r>
              <a:rPr lang="en-US" sz="7200" dirty="0" smtClean="0"/>
              <a:t>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59" y="0"/>
            <a:ext cx="10435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675" y="0"/>
            <a:ext cx="9082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0"/>
            <a:ext cx="771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604837"/>
            <a:ext cx="107727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147637"/>
            <a:ext cx="1072515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315" y="0"/>
            <a:ext cx="8405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5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28632" y="2462368"/>
            <a:ext cx="93305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Drama focused to </a:t>
            </a:r>
            <a:r>
              <a:rPr lang="en-US" sz="3200" dirty="0"/>
              <a:t>the theme of today's lesson, </a:t>
            </a:r>
            <a:r>
              <a:rPr lang="en-US" sz="3200" dirty="0" smtClean="0"/>
              <a:t>of what </a:t>
            </a:r>
            <a:r>
              <a:rPr lang="en-US" sz="3200" dirty="0"/>
              <a:t>kind of work </a:t>
            </a:r>
            <a:r>
              <a:rPr lang="en-US" sz="3200" dirty="0" smtClean="0"/>
              <a:t>you might </a:t>
            </a:r>
            <a:r>
              <a:rPr lang="en-US" sz="3200" dirty="0"/>
              <a:t>want to do in the </a:t>
            </a:r>
            <a:r>
              <a:rPr lang="en-US" sz="3200" dirty="0" smtClean="0"/>
              <a:t>future.</a:t>
            </a:r>
          </a:p>
        </p:txBody>
      </p:sp>
    </p:spTree>
    <p:extLst>
      <p:ext uri="{BB962C8B-B14F-4D97-AF65-F5344CB8AC3E}">
        <p14:creationId xmlns:p14="http://schemas.microsoft.com/office/powerpoint/2010/main" val="13961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2922" y="2584799"/>
            <a:ext cx="92706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Students </a:t>
            </a:r>
            <a:r>
              <a:rPr lang="en-US" sz="3200" dirty="0"/>
              <a:t>draw a scene or an image that will reinforce the ideas they have learned in this lesson. </a:t>
            </a:r>
            <a:r>
              <a:rPr lang="en-US" sz="3200" dirty="0" smtClean="0"/>
              <a:t>Drawing </a:t>
            </a:r>
            <a:r>
              <a:rPr lang="en-US" sz="3200" dirty="0"/>
              <a:t>a picture of </a:t>
            </a:r>
            <a:r>
              <a:rPr lang="en-US" sz="3200" dirty="0" smtClean="0"/>
              <a:t>what they want to be in the future.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01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771" y="391662"/>
            <a:ext cx="6041622" cy="619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Prayers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>
          <a:xfrm rot="10800000">
            <a:off x="836613" y="1031875"/>
            <a:ext cx="5943600" cy="4572000"/>
          </a:xfrm>
        </p:spPr>
      </p:pic>
    </p:spTree>
    <p:extLst>
      <p:ext uri="{BB962C8B-B14F-4D97-AF65-F5344CB8AC3E}">
        <p14:creationId xmlns:p14="http://schemas.microsoft.com/office/powerpoint/2010/main" val="19214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272716"/>
            <a:ext cx="5348456" cy="62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72" y="0"/>
            <a:ext cx="5839327" cy="6889255"/>
          </a:xfrm>
          <a:prstGeom prst="rect">
            <a:avLst/>
          </a:prstGeom>
        </p:spPr>
      </p:pic>
      <p:pic>
        <p:nvPicPr>
          <p:cNvPr id="5" name="08-These-Lovely-Childr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7116" y="2833606"/>
            <a:ext cx="1222041" cy="12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364" y="1877383"/>
            <a:ext cx="4105551" cy="1161092"/>
          </a:xfrm>
        </p:spPr>
        <p:txBody>
          <a:bodyPr>
            <a:noAutofit/>
          </a:bodyPr>
          <a:lstStyle/>
          <a:p>
            <a:r>
              <a:rPr lang="en-US" sz="4400" dirty="0" smtClean="0"/>
              <a:t>Lesson Theme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997632" y="2896703"/>
            <a:ext cx="4988432" cy="127524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Devoting One’s Life to Service</a:t>
            </a:r>
            <a:endParaRPr lang="en-US" sz="36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836613" y="5806880"/>
            <a:ext cx="10822674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Lesson Today: “</a:t>
            </a:r>
            <a:r>
              <a:rPr lang="en-US" sz="2800" dirty="0"/>
              <a:t>W</a:t>
            </a:r>
            <a:r>
              <a:rPr lang="en-US" sz="2800" dirty="0" smtClean="0"/>
              <a:t>ork </a:t>
            </a:r>
            <a:r>
              <a:rPr lang="en-US" sz="2800" dirty="0"/>
              <a:t>D</a:t>
            </a:r>
            <a:r>
              <a:rPr lang="en-US" sz="2800" dirty="0" smtClean="0"/>
              <a:t>one </a:t>
            </a:r>
            <a:r>
              <a:rPr lang="en-US" sz="2800" dirty="0"/>
              <a:t>in the </a:t>
            </a:r>
            <a:r>
              <a:rPr lang="en-US" sz="2800" dirty="0" smtClean="0"/>
              <a:t>Spirit </a:t>
            </a:r>
            <a:r>
              <a:rPr lang="en-US" sz="2800" dirty="0"/>
              <a:t>of </a:t>
            </a:r>
            <a:r>
              <a:rPr lang="en-US" sz="2800" dirty="0" smtClean="0"/>
              <a:t>Service</a:t>
            </a:r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2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997632" y="4128934"/>
            <a:ext cx="4771013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Last Week: “</a:t>
            </a:r>
            <a:r>
              <a:rPr lang="en-US" sz="2000" dirty="0"/>
              <a:t>Working Hard for the Benefit of All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20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705" r="670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1" y="697986"/>
            <a:ext cx="11603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As we grow up, we each become engaged in different kinds of work and make effort to acquire the skills and abilities, knowledge and qualities, we need to serve.</a:t>
            </a:r>
          </a:p>
        </p:txBody>
      </p:sp>
      <p:pic>
        <p:nvPicPr>
          <p:cNvPr id="1026" name="Picture 2" descr="Image result for when i grow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91" y="2311187"/>
            <a:ext cx="8400597" cy="437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factory work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03" y="245124"/>
            <a:ext cx="4858138" cy="299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517" y="2498795"/>
            <a:ext cx="5117969" cy="26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musician practic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7"/>
          <a:stretch/>
        </p:blipFill>
        <p:spPr bwMode="auto">
          <a:xfrm>
            <a:off x="8372614" y="3475841"/>
            <a:ext cx="3573772" cy="301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scientis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1"/>
          <a:stretch/>
        </p:blipFill>
        <p:spPr bwMode="auto">
          <a:xfrm>
            <a:off x="259307" y="3548417"/>
            <a:ext cx="4101100" cy="288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5"/>
          <a:stretch/>
        </p:blipFill>
        <p:spPr bwMode="auto">
          <a:xfrm>
            <a:off x="259307" y="258772"/>
            <a:ext cx="3727605" cy="299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4850" y="5986059"/>
            <a:ext cx="798817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Baha'i Writings tell us that work done in the spirit of service is accepted by God as worship.</a:t>
            </a:r>
          </a:p>
        </p:txBody>
      </p:sp>
    </p:spTree>
    <p:extLst>
      <p:ext uri="{BB962C8B-B14F-4D97-AF65-F5344CB8AC3E}">
        <p14:creationId xmlns:p14="http://schemas.microsoft.com/office/powerpoint/2010/main" val="38427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22" y="1760451"/>
            <a:ext cx="12014578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". . . it is incumbent upon every soul to acquire a trade and an occupation. For example, l know how to weave or make a mat, and you know some other trade. This, in itself is an act of worship, provided that it is conducted on the basis of utmost honesty and faithfulness</a:t>
            </a:r>
            <a:r>
              <a:rPr lang="en-US" dirty="0" smtClean="0"/>
              <a:t>.“ </a:t>
            </a:r>
            <a:br>
              <a:rPr lang="en-US" dirty="0" smtClean="0"/>
            </a:br>
            <a:r>
              <a:rPr lang="en-US" dirty="0" smtClean="0"/>
              <a:t>									- </a:t>
            </a:r>
            <a:r>
              <a:rPr lang="en-US" dirty="0" err="1"/>
              <a:t>Abdu'l</a:t>
            </a:r>
            <a:r>
              <a:rPr lang="en-US" dirty="0"/>
              <a:t>-Baha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815" y="2884115"/>
            <a:ext cx="5644581" cy="382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832" y="1859649"/>
            <a:ext cx="7503162" cy="435008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493826" y="2511188"/>
            <a:ext cx="22791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94243" y="3195851"/>
            <a:ext cx="151945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94810" y="3195851"/>
            <a:ext cx="2295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93073" y="5504598"/>
            <a:ext cx="10508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28529" y="5504598"/>
            <a:ext cx="16536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9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33" y="224589"/>
            <a:ext cx="10058402" cy="625642"/>
          </a:xfrm>
        </p:spPr>
        <p:txBody>
          <a:bodyPr/>
          <a:lstStyle/>
          <a:p>
            <a:r>
              <a:rPr lang="en-US" dirty="0" smtClean="0"/>
              <a:t>Song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528" y="537409"/>
            <a:ext cx="7933117" cy="6011109"/>
          </a:xfrm>
          <a:prstGeom prst="rect">
            <a:avLst/>
          </a:prstGeom>
        </p:spPr>
      </p:pic>
      <p:pic>
        <p:nvPicPr>
          <p:cNvPr id="5" name="02 Str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313" y="4179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12090</TotalTime>
  <Words>209</Words>
  <Application>Microsoft Office PowerPoint</Application>
  <PresentationFormat>Widescreen</PresentationFormat>
  <Paragraphs>16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Segoe Print</vt:lpstr>
      <vt:lpstr>Nature Illustration 16x9</vt:lpstr>
      <vt:lpstr>Welcome!</vt:lpstr>
      <vt:lpstr>Prayers</vt:lpstr>
      <vt:lpstr>PowerPoint Presentation</vt:lpstr>
      <vt:lpstr>Lesson Theme </vt:lpstr>
      <vt:lpstr>PowerPoint Presentation</vt:lpstr>
      <vt:lpstr>PowerPoint Presentation</vt:lpstr>
      <vt:lpstr>". . . it is incumbent upon every soul to acquire a trade and an occupation. For example, l know how to weave or make a mat, and you know some other trade. This, in itself is an act of worship, provided that it is conducted on the basis of utmost honesty and faithfulness.“           - Abdu'l-Baha</vt:lpstr>
      <vt:lpstr>Quote</vt:lpstr>
      <vt:lpstr>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Drama</vt:lpstr>
      <vt:lpstr>Art</vt:lpstr>
      <vt:lpstr>PowerPoint Presentation</vt:lpstr>
      <vt:lpstr>Closing prayer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Qumars Eghaneyan</dc:creator>
  <cp:lastModifiedBy>Qumars Eghaneyan</cp:lastModifiedBy>
  <cp:revision>155</cp:revision>
  <dcterms:created xsi:type="dcterms:W3CDTF">2018-09-04T20:18:52Z</dcterms:created>
  <dcterms:modified xsi:type="dcterms:W3CDTF">2019-05-07T19:04:25Z</dcterms:modified>
</cp:coreProperties>
</file>