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271" r:id="rId3"/>
    <p:sldId id="258" r:id="rId4"/>
    <p:sldId id="262" r:id="rId5"/>
    <p:sldId id="326" r:id="rId6"/>
    <p:sldId id="319" r:id="rId7"/>
    <p:sldId id="396" r:id="rId8"/>
    <p:sldId id="375" r:id="rId9"/>
    <p:sldId id="398" r:id="rId10"/>
    <p:sldId id="399" r:id="rId11"/>
    <p:sldId id="400" r:id="rId12"/>
    <p:sldId id="401" r:id="rId13"/>
    <p:sldId id="402" r:id="rId14"/>
    <p:sldId id="386" r:id="rId15"/>
    <p:sldId id="286" r:id="rId16"/>
    <p:sldId id="383" r:id="rId17"/>
    <p:sldId id="287" r:id="rId18"/>
    <p:sldId id="30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>
      <p:cViewPr varScale="1">
        <p:scale>
          <a:sx n="99" d="100"/>
          <a:sy n="99" d="100"/>
        </p:scale>
        <p:origin x="96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3/5/2019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3/5/2019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3/5/2019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3/5/2019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3/5/2019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3/5/2019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3/5/2019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3/5/2019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3/5/2019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3/5/2019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3/5/2019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3/5/2019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3/5/2019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3/5/2019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3/5/2019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1" y="324852"/>
            <a:ext cx="6610936" cy="2017295"/>
          </a:xfrm>
        </p:spPr>
        <p:txBody>
          <a:bodyPr/>
          <a:lstStyle/>
          <a:p>
            <a:r>
              <a:rPr lang="en-US" sz="7200" dirty="0" smtClean="0"/>
              <a:t>Welcome!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111" y="0"/>
            <a:ext cx="9369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6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27" y="0"/>
            <a:ext cx="114891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50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823" y="0"/>
            <a:ext cx="98163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5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959" y="0"/>
            <a:ext cx="9364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7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Drama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28632" y="2462368"/>
            <a:ext cx="933051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Drama focused to </a:t>
            </a:r>
            <a:r>
              <a:rPr lang="en-US" sz="3200" dirty="0"/>
              <a:t>the theme of today's lesson, </a:t>
            </a:r>
            <a:r>
              <a:rPr lang="en-US" sz="3200" dirty="0" smtClean="0"/>
              <a:t>of how to perform acts of service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9610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Art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52922" y="2584799"/>
            <a:ext cx="92706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Have the students draw a scene or an image that will reinforce the ideas they have learned in this lesson. A picture of </a:t>
            </a:r>
            <a:r>
              <a:rPr lang="en-US" sz="3200" dirty="0" err="1"/>
              <a:t>Lua</a:t>
            </a:r>
            <a:r>
              <a:rPr lang="en-US" sz="3200" dirty="0"/>
              <a:t> </a:t>
            </a:r>
            <a:r>
              <a:rPr lang="en-US" sz="3200" dirty="0" err="1"/>
              <a:t>Getsinger</a:t>
            </a:r>
            <a:r>
              <a:rPr lang="en-US" sz="3200" dirty="0"/>
              <a:t> caring for the sick man might be a suitable choice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101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465" y="281237"/>
            <a:ext cx="5134527" cy="637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5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Closing prayer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37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052" y="272716"/>
            <a:ext cx="5348456" cy="62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0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Prayers</a:t>
            </a:r>
            <a:endParaRPr lang="en-US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" t="-11861" r="16937" b="-17857"/>
          <a:stretch/>
        </p:blipFill>
        <p:spPr>
          <a:xfrm rot="5400000">
            <a:off x="1522413" y="346075"/>
            <a:ext cx="4572000" cy="5943600"/>
          </a:xfrm>
        </p:spPr>
      </p:pic>
    </p:spTree>
    <p:extLst>
      <p:ext uri="{BB962C8B-B14F-4D97-AF65-F5344CB8AC3E}">
        <p14:creationId xmlns:p14="http://schemas.microsoft.com/office/powerpoint/2010/main" val="192142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72" y="0"/>
            <a:ext cx="5839327" cy="6889255"/>
          </a:xfrm>
          <a:prstGeom prst="rect">
            <a:avLst/>
          </a:prstGeom>
        </p:spPr>
      </p:pic>
      <p:pic>
        <p:nvPicPr>
          <p:cNvPr id="5" name="08-These-Lovely-Childr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7116" y="2833606"/>
            <a:ext cx="1222041" cy="122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0364" y="1877383"/>
            <a:ext cx="4105551" cy="1161092"/>
          </a:xfrm>
        </p:spPr>
        <p:txBody>
          <a:bodyPr>
            <a:noAutofit/>
          </a:bodyPr>
          <a:lstStyle/>
          <a:p>
            <a:r>
              <a:rPr lang="en-US" sz="4400" dirty="0" smtClean="0"/>
              <a:t>Lesson Theme 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6997632" y="2896703"/>
            <a:ext cx="4988432" cy="127524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/>
              <a:t>Devoting One’s Life to Service</a:t>
            </a:r>
            <a:endParaRPr lang="en-US" sz="3600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836613" y="5806880"/>
            <a:ext cx="10822674" cy="886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Lesson Today: </a:t>
            </a:r>
            <a:r>
              <a:rPr lang="en-US" sz="28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“</a:t>
            </a:r>
            <a:r>
              <a:rPr lang="en-US" sz="2800" dirty="0"/>
              <a:t>D</a:t>
            </a:r>
            <a:r>
              <a:rPr lang="en-US" sz="2800" dirty="0" smtClean="0"/>
              <a:t>raw </a:t>
            </a:r>
            <a:r>
              <a:rPr lang="en-US" sz="2800" dirty="0"/>
              <a:t>nearer to God </a:t>
            </a:r>
            <a:r>
              <a:rPr lang="en-US" sz="2800" dirty="0" smtClean="0"/>
              <a:t>through </a:t>
            </a:r>
            <a:r>
              <a:rPr lang="en-US" sz="2800" dirty="0"/>
              <a:t>service</a:t>
            </a:r>
            <a:r>
              <a:rPr lang="en-US" sz="28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”</a:t>
            </a:r>
            <a:endParaRPr lang="en-US" sz="2800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6997632" y="4128934"/>
            <a:ext cx="4771013" cy="886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Last Week: “</a:t>
            </a:r>
            <a:r>
              <a:rPr lang="en-US" sz="2000" b="1" dirty="0"/>
              <a:t>Being </a:t>
            </a:r>
            <a:r>
              <a:rPr lang="en-US" sz="2000" b="1" dirty="0" smtClean="0"/>
              <a:t>a Friend to the Whole Human Race</a:t>
            </a:r>
            <a:r>
              <a:rPr lang="en-US" sz="20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”</a:t>
            </a:r>
            <a:endParaRPr lang="en-US" sz="2000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705" r="670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91570" y="497091"/>
            <a:ext cx="107134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There are many ways in which we can serve our fellow human beings.</a:t>
            </a:r>
            <a:endParaRPr 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642" y="3925018"/>
            <a:ext cx="4402347" cy="28431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77" y="1740884"/>
            <a:ext cx="4894053" cy="27585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39" y="3925018"/>
            <a:ext cx="3804806" cy="2663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4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05" y="2249152"/>
            <a:ext cx="7679058" cy="3054367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831882" y="3702566"/>
            <a:ext cx="231968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972476" y="4336227"/>
            <a:ext cx="173736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185334" y="5046893"/>
            <a:ext cx="287203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98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805" y="2249152"/>
            <a:ext cx="7679058" cy="30543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15200" y="2569945"/>
            <a:ext cx="1203158" cy="4620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966058" y="3915877"/>
            <a:ext cx="1772653" cy="4620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762900" y="2569944"/>
            <a:ext cx="1686026" cy="4620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315200" y="3242911"/>
            <a:ext cx="1771048" cy="4620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094413" y="4550343"/>
            <a:ext cx="1771048" cy="4620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876349" y="3261359"/>
            <a:ext cx="1771048" cy="4620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454442" y="2464067"/>
            <a:ext cx="2241081" cy="5221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738856" y="3143450"/>
            <a:ext cx="2489717" cy="5221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549433" y="4520251"/>
            <a:ext cx="1490311" cy="5221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033" y="224589"/>
            <a:ext cx="10058402" cy="625642"/>
          </a:xfrm>
        </p:spPr>
        <p:txBody>
          <a:bodyPr/>
          <a:lstStyle/>
          <a:p>
            <a:r>
              <a:rPr lang="en-US" dirty="0" smtClean="0"/>
              <a:t>Song</a:t>
            </a:r>
            <a:endParaRPr lang="en-US" dirty="0"/>
          </a:p>
        </p:txBody>
      </p:sp>
      <p:pic>
        <p:nvPicPr>
          <p:cNvPr id="4" name="31 Hands of Servi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01288" y="5729288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922" y="1576137"/>
            <a:ext cx="8172501" cy="367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033" y="224589"/>
            <a:ext cx="10058402" cy="625642"/>
          </a:xfrm>
        </p:spPr>
        <p:txBody>
          <a:bodyPr/>
          <a:lstStyle/>
          <a:p>
            <a:r>
              <a:rPr lang="en-US" dirty="0" smtClean="0"/>
              <a:t>Song</a:t>
            </a:r>
            <a:endParaRPr lang="en-US" dirty="0"/>
          </a:p>
        </p:txBody>
      </p:sp>
      <p:pic>
        <p:nvPicPr>
          <p:cNvPr id="3" name="33 Helpfulness_may I help you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93672" y="583469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701" y="2404460"/>
            <a:ext cx="6555205" cy="302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8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themed presentation</Template>
  <TotalTime>11641</TotalTime>
  <Words>110</Words>
  <Application>Microsoft Office PowerPoint</Application>
  <PresentationFormat>Widescreen</PresentationFormat>
  <Paragraphs>16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Segoe Print</vt:lpstr>
      <vt:lpstr>Nature Illustration 16x9</vt:lpstr>
      <vt:lpstr>Welcome!</vt:lpstr>
      <vt:lpstr>Prayers</vt:lpstr>
      <vt:lpstr>PowerPoint Presentation</vt:lpstr>
      <vt:lpstr>Lesson Theme </vt:lpstr>
      <vt:lpstr>PowerPoint Presentation</vt:lpstr>
      <vt:lpstr>Quote</vt:lpstr>
      <vt:lpstr>Quote</vt:lpstr>
      <vt:lpstr>Song</vt:lpstr>
      <vt:lpstr>Song</vt:lpstr>
      <vt:lpstr>PowerPoint Presentation</vt:lpstr>
      <vt:lpstr>PowerPoint Presentation</vt:lpstr>
      <vt:lpstr>PowerPoint Presentation</vt:lpstr>
      <vt:lpstr>PowerPoint Presentation</vt:lpstr>
      <vt:lpstr>Drama</vt:lpstr>
      <vt:lpstr>Art</vt:lpstr>
      <vt:lpstr>PowerPoint Presentation</vt:lpstr>
      <vt:lpstr>Closing prayer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Qumars Eghaneyan</dc:creator>
  <cp:lastModifiedBy>Qumars Eghaneyan</cp:lastModifiedBy>
  <cp:revision>137</cp:revision>
  <dcterms:created xsi:type="dcterms:W3CDTF">2018-09-04T20:18:52Z</dcterms:created>
  <dcterms:modified xsi:type="dcterms:W3CDTF">2019-03-05T23:34:24Z</dcterms:modified>
</cp:coreProperties>
</file>