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271" r:id="rId3"/>
    <p:sldId id="258" r:id="rId4"/>
    <p:sldId id="262" r:id="rId5"/>
    <p:sldId id="326" r:id="rId6"/>
    <p:sldId id="389" r:id="rId7"/>
    <p:sldId id="390" r:id="rId8"/>
    <p:sldId id="385" r:id="rId9"/>
    <p:sldId id="319" r:id="rId10"/>
    <p:sldId id="375" r:id="rId11"/>
    <p:sldId id="367" r:id="rId12"/>
    <p:sldId id="391" r:id="rId13"/>
    <p:sldId id="392" r:id="rId14"/>
    <p:sldId id="393" r:id="rId15"/>
    <p:sldId id="394" r:id="rId16"/>
    <p:sldId id="395" r:id="rId17"/>
    <p:sldId id="386" r:id="rId18"/>
    <p:sldId id="286" r:id="rId19"/>
    <p:sldId id="383" r:id="rId20"/>
    <p:sldId id="287" r:id="rId21"/>
    <p:sldId id="30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>
        <p:scale>
          <a:sx n="70" d="100"/>
          <a:sy n="70" d="100"/>
        </p:scale>
        <p:origin x="522" y="10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2/12/2019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2/12/2019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2/12/2019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2/12/2019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2/12/2019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2/12/2019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2/12/2019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2/12/2019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2/12/2019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2/12/2019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2/12/2019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2/12/2019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2/12/2019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2/12/2019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2/12/2019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jO2uYanHS0" TargetMode="Externa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1" y="324852"/>
            <a:ext cx="6610936" cy="2017295"/>
          </a:xfrm>
        </p:spPr>
        <p:txBody>
          <a:bodyPr/>
          <a:lstStyle/>
          <a:p>
            <a:r>
              <a:rPr lang="en-US" sz="7200" dirty="0" smtClean="0"/>
              <a:t>Welcome!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033" y="224589"/>
            <a:ext cx="10058402" cy="625642"/>
          </a:xfrm>
        </p:spPr>
        <p:txBody>
          <a:bodyPr/>
          <a:lstStyle/>
          <a:p>
            <a:r>
              <a:rPr lang="en-US" dirty="0" smtClean="0"/>
              <a:t>Song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77" y="1525280"/>
            <a:ext cx="5218492" cy="4170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846" y="1525280"/>
            <a:ext cx="5477942" cy="50950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109" y="368606"/>
            <a:ext cx="3076575" cy="819150"/>
          </a:xfrm>
          <a:prstGeom prst="rect">
            <a:avLst/>
          </a:prstGeom>
        </p:spPr>
      </p:pic>
      <p:pic>
        <p:nvPicPr>
          <p:cNvPr id="11" name="28 Joy_Gives_Us_Win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14539" y="58306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18" y="0"/>
            <a:ext cx="10252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7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013" y="0"/>
            <a:ext cx="9779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7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478" y="0"/>
            <a:ext cx="7829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8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2" y="0"/>
            <a:ext cx="12059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6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7714"/>
            <a:ext cx="12192000" cy="616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7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166" y="0"/>
            <a:ext cx="7669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Drama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28632" y="2462368"/>
            <a:ext cx="93305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Drama focused to </a:t>
            </a:r>
            <a:r>
              <a:rPr lang="en-US" sz="3200" dirty="0"/>
              <a:t>the theme of today's lesson, that true friends care for each other.</a:t>
            </a:r>
          </a:p>
        </p:txBody>
      </p:sp>
    </p:spTree>
    <p:extLst>
      <p:ext uri="{BB962C8B-B14F-4D97-AF65-F5344CB8AC3E}">
        <p14:creationId xmlns:p14="http://schemas.microsoft.com/office/powerpoint/2010/main" val="139610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Art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52922" y="2584799"/>
            <a:ext cx="92706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Draw </a:t>
            </a:r>
            <a:r>
              <a:rPr lang="en-US" sz="3200" dirty="0"/>
              <a:t>a picture of Marion and Marco visiting their friend Sarah. Another possibility would be </a:t>
            </a:r>
            <a:r>
              <a:rPr lang="en-US" sz="3200" dirty="0" smtClean="0"/>
              <a:t>to </a:t>
            </a:r>
            <a:r>
              <a:rPr lang="en-US" sz="3200" dirty="0"/>
              <a:t>draw the mountain and the meadow from the story </a:t>
            </a:r>
            <a:r>
              <a:rPr lang="en-US" sz="3200" dirty="0" smtClean="0"/>
              <a:t>you heard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01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612" y="647700"/>
            <a:ext cx="543877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5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Prayers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9" t="-208" r="26863" b="9818"/>
          <a:stretch/>
        </p:blipFill>
        <p:spPr>
          <a:xfrm rot="5400000">
            <a:off x="1522413" y="332427"/>
            <a:ext cx="4572000" cy="5943600"/>
          </a:xfrm>
        </p:spPr>
      </p:pic>
    </p:spTree>
    <p:extLst>
      <p:ext uri="{BB962C8B-B14F-4D97-AF65-F5344CB8AC3E}">
        <p14:creationId xmlns:p14="http://schemas.microsoft.com/office/powerpoint/2010/main" val="192142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Closing prayer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37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052" y="272716"/>
            <a:ext cx="5348456" cy="62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0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1" y="206120"/>
            <a:ext cx="4569994" cy="6651880"/>
          </a:xfrm>
          <a:prstGeom prst="rect">
            <a:avLst/>
          </a:prstGeom>
        </p:spPr>
      </p:pic>
      <p:pic>
        <p:nvPicPr>
          <p:cNvPr id="4" name="HjO2uYanHS0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223961" y="2000184"/>
            <a:ext cx="5446670" cy="30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0364" y="1877383"/>
            <a:ext cx="4105551" cy="1161092"/>
          </a:xfrm>
        </p:spPr>
        <p:txBody>
          <a:bodyPr>
            <a:noAutofit/>
          </a:bodyPr>
          <a:lstStyle/>
          <a:p>
            <a:r>
              <a:rPr lang="en-US" sz="4400" dirty="0" smtClean="0"/>
              <a:t>Lesson Theme 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997632" y="2896703"/>
            <a:ext cx="4988432" cy="127524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Being a Good Friend</a:t>
            </a:r>
            <a:endParaRPr lang="en-US" sz="3600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836613" y="5806880"/>
            <a:ext cx="10822674" cy="886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Lesson Today: </a:t>
            </a:r>
            <a:r>
              <a:rPr lang="en-US" sz="28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“</a:t>
            </a:r>
            <a:r>
              <a:rPr lang="en-US" sz="2800" dirty="0"/>
              <a:t>Being a Friend to the Whole Human </a:t>
            </a:r>
            <a:r>
              <a:rPr lang="en-US" sz="2800" dirty="0" smtClean="0"/>
              <a:t>Race</a:t>
            </a:r>
            <a:r>
              <a:rPr lang="en-US" sz="28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”</a:t>
            </a:r>
            <a:endParaRPr lang="en-US" sz="280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6997632" y="4128934"/>
            <a:ext cx="4771013" cy="886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Last Week: 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“</a:t>
            </a:r>
            <a:r>
              <a:rPr lang="en-US" sz="2000" b="1" dirty="0"/>
              <a:t>Being Trustworthy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”</a:t>
            </a:r>
            <a:endParaRPr lang="en-US" sz="200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" b="22874"/>
          <a:stretch/>
        </p:blipFill>
        <p:spPr/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1570" y="497091"/>
            <a:ext cx="107134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We talked about how true friends trust each other, but does that mean that one accepts blindly whatever the other says or does?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902" y="2947017"/>
            <a:ext cx="2456901" cy="29019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1570" y="2797793"/>
            <a:ext cx="79020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 true friend has the obligation to help the other when he or she strays from the straight path.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18" y="4012440"/>
            <a:ext cx="4170529" cy="219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4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5218" y="865581"/>
            <a:ext cx="1071349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smtClean="0"/>
              <a:t>It </a:t>
            </a:r>
            <a:r>
              <a:rPr lang="en-US" sz="3200" dirty="0"/>
              <a:t>is true that we should feel kindness in our hearts towards all </a:t>
            </a:r>
            <a:r>
              <a:rPr lang="en-US" sz="3200" dirty="0" smtClean="0"/>
              <a:t>humanity…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606" y="3274563"/>
            <a:ext cx="2456901" cy="29019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91822" y="2924371"/>
            <a:ext cx="8188656" cy="2623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Does </a:t>
            </a:r>
            <a:r>
              <a:rPr lang="en-US" sz="2800" dirty="0"/>
              <a:t>that mean that we should trust those who are </a:t>
            </a:r>
            <a:r>
              <a:rPr lang="en-US" sz="2800" b="1" u="sng" dirty="0" smtClean="0"/>
              <a:t>untrustworthy</a:t>
            </a:r>
            <a:r>
              <a:rPr lang="en-US" sz="2800" dirty="0" smtClean="0"/>
              <a:t> </a:t>
            </a:r>
            <a:r>
              <a:rPr lang="en-US" sz="2800" dirty="0"/>
              <a:t>or allow ourselves </a:t>
            </a:r>
            <a:r>
              <a:rPr lang="en-US" sz="2800" b="1" u="sng" dirty="0"/>
              <a:t>to be cheated or deceived </a:t>
            </a:r>
            <a:r>
              <a:rPr lang="en-US" sz="2800" dirty="0"/>
              <a:t>in the name of friendliness and friendship?</a:t>
            </a:r>
          </a:p>
        </p:txBody>
      </p:sp>
    </p:spTree>
    <p:extLst>
      <p:ext uri="{BB962C8B-B14F-4D97-AF65-F5344CB8AC3E}">
        <p14:creationId xmlns:p14="http://schemas.microsoft.com/office/powerpoint/2010/main" val="359703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True Friends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37481" y="1951630"/>
            <a:ext cx="8980226" cy="3270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Care for each other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Enjoy spending time together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Each wants what is best for the other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Accompany each other during time of sorrow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Help in times of need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2981" y="1524000"/>
            <a:ext cx="2247900" cy="2247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3" y="4755138"/>
            <a:ext cx="3422959" cy="178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9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62" y="2033518"/>
            <a:ext cx="11327642" cy="614388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Because we want what is best for our friends, we listen to them and always try to pay attention to their wishes.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836" y="3089938"/>
            <a:ext cx="4044570" cy="33165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1362" y="3840791"/>
            <a:ext cx="61551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In friendship we give of our time and our possessions and share our happiness and our learning.</a:t>
            </a:r>
          </a:p>
        </p:txBody>
      </p:sp>
    </p:spTree>
    <p:extLst>
      <p:ext uri="{BB962C8B-B14F-4D97-AF65-F5344CB8AC3E}">
        <p14:creationId xmlns:p14="http://schemas.microsoft.com/office/powerpoint/2010/main" val="426283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152" y="2037221"/>
            <a:ext cx="8266217" cy="320315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372450" y="3869141"/>
            <a:ext cx="17967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572085" y="4444264"/>
            <a:ext cx="150738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398610" y="4444264"/>
            <a:ext cx="104564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98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themed presentation</Template>
  <TotalTime>11403</TotalTime>
  <Words>241</Words>
  <Application>Microsoft Office PowerPoint</Application>
  <PresentationFormat>Widescreen</PresentationFormat>
  <Paragraphs>26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Segoe Print</vt:lpstr>
      <vt:lpstr>Nature Illustration 16x9</vt:lpstr>
      <vt:lpstr>Welcome!</vt:lpstr>
      <vt:lpstr>Prayers</vt:lpstr>
      <vt:lpstr>PowerPoint Presentation</vt:lpstr>
      <vt:lpstr>Lesson Theme </vt:lpstr>
      <vt:lpstr>PowerPoint Presentation</vt:lpstr>
      <vt:lpstr>PowerPoint Presentation</vt:lpstr>
      <vt:lpstr>True Friends</vt:lpstr>
      <vt:lpstr>Because we want what is best for our friends, we listen to them and always try to pay attention to their wishes.</vt:lpstr>
      <vt:lpstr>Quote</vt:lpstr>
      <vt:lpstr>Song</vt:lpstr>
      <vt:lpstr>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Drama</vt:lpstr>
      <vt:lpstr>Art</vt:lpstr>
      <vt:lpstr>PowerPoint Presentation</vt:lpstr>
      <vt:lpstr>Closing prayer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Qumars Eghaneyan</dc:creator>
  <cp:lastModifiedBy>Qumars Eghaneyan</cp:lastModifiedBy>
  <cp:revision>129</cp:revision>
  <dcterms:created xsi:type="dcterms:W3CDTF">2018-09-04T20:18:52Z</dcterms:created>
  <dcterms:modified xsi:type="dcterms:W3CDTF">2019-02-12T21:57:49Z</dcterms:modified>
</cp:coreProperties>
</file>