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271" r:id="rId3"/>
    <p:sldId id="258" r:id="rId4"/>
    <p:sldId id="262" r:id="rId5"/>
    <p:sldId id="326" r:id="rId6"/>
    <p:sldId id="384" r:id="rId7"/>
    <p:sldId id="385" r:id="rId8"/>
    <p:sldId id="319" r:id="rId9"/>
    <p:sldId id="375" r:id="rId10"/>
    <p:sldId id="367" r:id="rId11"/>
    <p:sldId id="386" r:id="rId12"/>
    <p:sldId id="387" r:id="rId13"/>
    <p:sldId id="388" r:id="rId14"/>
    <p:sldId id="333" r:id="rId15"/>
    <p:sldId id="286" r:id="rId16"/>
    <p:sldId id="383" r:id="rId17"/>
    <p:sldId id="287" r:id="rId18"/>
    <p:sldId id="30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2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1/29/2019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1/29/2019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1/29/2019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1/29/2019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1/29/2019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1/29/2019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1/29/2019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1/29/2019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1/29/2019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1/29/2019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1/29/2019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1/29/2019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1/29/2019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1/29/2019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1/29/2019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jO2uYanHS0" TargetMode="Externa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1" y="324852"/>
            <a:ext cx="6610936" cy="2017295"/>
          </a:xfrm>
        </p:spPr>
        <p:txBody>
          <a:bodyPr/>
          <a:lstStyle/>
          <a:p>
            <a:r>
              <a:rPr lang="en-US" sz="7200" dirty="0" smtClean="0"/>
              <a:t>Welcome!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212" y="0"/>
            <a:ext cx="9446795" cy="683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7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946" y="0"/>
            <a:ext cx="100006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8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17" y="0"/>
            <a:ext cx="11217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7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635" y="0"/>
            <a:ext cx="8943975" cy="68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0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Drama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8195"/>
          <a:stretch/>
        </p:blipFill>
        <p:spPr>
          <a:xfrm>
            <a:off x="3234484" y="1796715"/>
            <a:ext cx="5719857" cy="466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Art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0412" y="1615807"/>
            <a:ext cx="10942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Draw in </a:t>
            </a:r>
            <a:r>
              <a:rPr lang="en-US" sz="3200" dirty="0" smtClean="0"/>
              <a:t>your books </a:t>
            </a:r>
            <a:r>
              <a:rPr lang="en-US" sz="3200" dirty="0" smtClean="0"/>
              <a:t>an </a:t>
            </a:r>
            <a:r>
              <a:rPr lang="en-US" sz="3200" dirty="0"/>
              <a:t>image that will reinforce the ideas </a:t>
            </a:r>
            <a:r>
              <a:rPr lang="en-US" sz="3200" dirty="0" smtClean="0"/>
              <a:t>you have </a:t>
            </a:r>
            <a:r>
              <a:rPr lang="en-US" sz="3200" dirty="0"/>
              <a:t>learned in this lesson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101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611" y="-1"/>
            <a:ext cx="6535194" cy="687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5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Closing prayer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37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052" y="272716"/>
            <a:ext cx="5348456" cy="62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0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Prayers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9" t="-1080" r="34109" b="1080"/>
          <a:stretch/>
        </p:blipFill>
        <p:spPr>
          <a:xfrm rot="5400000">
            <a:off x="1522413" y="346075"/>
            <a:ext cx="4572000" cy="5943600"/>
          </a:xfrm>
        </p:spPr>
      </p:pic>
    </p:spTree>
    <p:extLst>
      <p:ext uri="{BB962C8B-B14F-4D97-AF65-F5344CB8AC3E}">
        <p14:creationId xmlns:p14="http://schemas.microsoft.com/office/powerpoint/2010/main" val="192142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1" y="206120"/>
            <a:ext cx="4569994" cy="6651880"/>
          </a:xfrm>
          <a:prstGeom prst="rect">
            <a:avLst/>
          </a:prstGeom>
        </p:spPr>
      </p:pic>
      <p:pic>
        <p:nvPicPr>
          <p:cNvPr id="4" name="HjO2uYanHS0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223961" y="2000184"/>
            <a:ext cx="5446670" cy="30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0364" y="1877383"/>
            <a:ext cx="4105551" cy="1161092"/>
          </a:xfrm>
        </p:spPr>
        <p:txBody>
          <a:bodyPr>
            <a:noAutofit/>
          </a:bodyPr>
          <a:lstStyle/>
          <a:p>
            <a:r>
              <a:rPr lang="en-US" sz="4400" dirty="0" smtClean="0"/>
              <a:t>Lesson Theme 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997632" y="2896703"/>
            <a:ext cx="4988432" cy="127524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Being a Good Friend</a:t>
            </a:r>
            <a:endParaRPr lang="en-US" sz="3600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43840" y="5859466"/>
            <a:ext cx="11438434" cy="886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Lesson Today: </a:t>
            </a:r>
            <a:r>
              <a:rPr lang="en-US" sz="32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“</a:t>
            </a:r>
            <a:r>
              <a:rPr lang="en-US" sz="3200" b="1" dirty="0"/>
              <a:t>God is always with us</a:t>
            </a:r>
            <a:r>
              <a:rPr lang="en-US" sz="32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”</a:t>
            </a:r>
            <a:endParaRPr lang="en-US" sz="3200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6997632" y="4128934"/>
            <a:ext cx="4771013" cy="886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Last Week: 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“</a:t>
            </a:r>
            <a:r>
              <a:rPr lang="en-US" sz="2000" b="1" u="sng" dirty="0"/>
              <a:t>COOPERATION AND RECIPROCITY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”</a:t>
            </a:r>
            <a:endParaRPr lang="en-US" sz="2000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" b="22874"/>
          <a:stretch/>
        </p:blipFill>
        <p:spPr/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07742" y="465059"/>
            <a:ext cx="9867783" cy="74432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None of us </a:t>
            </a:r>
            <a:r>
              <a:rPr lang="en-US" dirty="0" smtClean="0"/>
              <a:t>are </a:t>
            </a:r>
            <a:r>
              <a:rPr lang="en-US" dirty="0"/>
              <a:t>alone in this world.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39682" y="5357518"/>
            <a:ext cx="110039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There are so many people alongside each one of us, encouraging and assisting us as we grow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875" y="1209380"/>
            <a:ext cx="5911516" cy="414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4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47" y="577516"/>
            <a:ext cx="11839074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Throughout our lives we make friends with more and more people. Some of these friendships will last a long time, and others may not.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27" y="2406315"/>
            <a:ext cx="5262990" cy="32796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296" y="2423107"/>
            <a:ext cx="5140474" cy="326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1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339" y="1251284"/>
            <a:ext cx="10058402" cy="1219200"/>
          </a:xfrm>
        </p:spPr>
        <p:txBody>
          <a:bodyPr>
            <a:normAutofit fontScale="90000"/>
          </a:bodyPr>
          <a:lstStyle/>
          <a:p>
            <a:r>
              <a:rPr lang="en-US" dirty="0"/>
              <a:t>But no matter how many come and go from our lives, we know that God is always with us. He loves each one of us and cares for us all.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280" y="2767513"/>
            <a:ext cx="70485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3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Quote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290" y="2222834"/>
            <a:ext cx="7428246" cy="325690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801979" y="3080084"/>
            <a:ext cx="166837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38673" y="4451684"/>
            <a:ext cx="95450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195011" y="5109410"/>
            <a:ext cx="321644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98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033" y="224589"/>
            <a:ext cx="10058402" cy="625642"/>
          </a:xfrm>
        </p:spPr>
        <p:txBody>
          <a:bodyPr/>
          <a:lstStyle/>
          <a:p>
            <a:r>
              <a:rPr lang="en-US" dirty="0" smtClean="0"/>
              <a:t>Song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24" y="1196890"/>
            <a:ext cx="3470360" cy="43133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4905" y="1196890"/>
            <a:ext cx="3616133" cy="4313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3973" y="1911284"/>
            <a:ext cx="4259296" cy="2965516"/>
          </a:xfrm>
          <a:prstGeom prst="rect">
            <a:avLst/>
          </a:prstGeom>
        </p:spPr>
      </p:pic>
      <p:pic>
        <p:nvPicPr>
          <p:cNvPr id="8" name="26_Looking_for_Goo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5014" y="5205452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9916" y="224589"/>
            <a:ext cx="2878054" cy="70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themed presentation</Template>
  <TotalTime>11020</TotalTime>
  <Words>139</Words>
  <Application>Microsoft Office PowerPoint</Application>
  <PresentationFormat>Widescreen</PresentationFormat>
  <Paragraphs>17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Segoe Print</vt:lpstr>
      <vt:lpstr>Nature Illustration 16x9</vt:lpstr>
      <vt:lpstr>Welcome!</vt:lpstr>
      <vt:lpstr>Prayers</vt:lpstr>
      <vt:lpstr>PowerPoint Presentation</vt:lpstr>
      <vt:lpstr>Lesson Theme </vt:lpstr>
      <vt:lpstr>None of us are alone in this world.</vt:lpstr>
      <vt:lpstr>Throughout our lives we make friends with more and more people. Some of these friendships will last a long time, and others may not.</vt:lpstr>
      <vt:lpstr>But no matter how many come and go from our lives, we know that God is always with us. He loves each one of us and cares for us all.</vt:lpstr>
      <vt:lpstr>Quote</vt:lpstr>
      <vt:lpstr>Song</vt:lpstr>
      <vt:lpstr>Story</vt:lpstr>
      <vt:lpstr>PowerPoint Presentation</vt:lpstr>
      <vt:lpstr>PowerPoint Presentation</vt:lpstr>
      <vt:lpstr>PowerPoint Presentation</vt:lpstr>
      <vt:lpstr>Drama</vt:lpstr>
      <vt:lpstr>Art</vt:lpstr>
      <vt:lpstr>PowerPoint Presentation</vt:lpstr>
      <vt:lpstr>Closing prayer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Qumars Eghaneyan</dc:creator>
  <cp:lastModifiedBy>Qumars Eghaneyan</cp:lastModifiedBy>
  <cp:revision>116</cp:revision>
  <dcterms:created xsi:type="dcterms:W3CDTF">2018-09-04T20:18:52Z</dcterms:created>
  <dcterms:modified xsi:type="dcterms:W3CDTF">2019-01-29T22:16:28Z</dcterms:modified>
</cp:coreProperties>
</file>