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71" r:id="rId3"/>
    <p:sldId id="258" r:id="rId4"/>
    <p:sldId id="262" r:id="rId5"/>
    <p:sldId id="283" r:id="rId6"/>
    <p:sldId id="289" r:id="rId7"/>
    <p:sldId id="290" r:id="rId8"/>
    <p:sldId id="291" r:id="rId9"/>
    <p:sldId id="292" r:id="rId10"/>
    <p:sldId id="293" r:id="rId11"/>
    <p:sldId id="288" r:id="rId12"/>
    <p:sldId id="294" r:id="rId13"/>
    <p:sldId id="295" r:id="rId14"/>
    <p:sldId id="296" r:id="rId15"/>
    <p:sldId id="297" r:id="rId16"/>
    <p:sldId id="298" r:id="rId17"/>
    <p:sldId id="286" r:id="rId18"/>
    <p:sldId id="299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10/9/2018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10/9/2018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10/9/2018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10/9/2018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4y2WGjl_9n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</a:t>
            </a:r>
            <a:endParaRPr lang="en-US" dirty="0"/>
          </a:p>
        </p:txBody>
      </p:sp>
      <p:pic>
        <p:nvPicPr>
          <p:cNvPr id="5122" name="Picture 2" descr="Image result for plant needs 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61" y="1524000"/>
            <a:ext cx="7298054" cy="48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2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824" y="0"/>
            <a:ext cx="8884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4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81" y="0"/>
            <a:ext cx="11420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5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61" y="0"/>
            <a:ext cx="11552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40" y="0"/>
            <a:ext cx="8163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8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95" y="0"/>
            <a:ext cx="10047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25" y="0"/>
            <a:ext cx="10064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COLORING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8933" y="2026652"/>
            <a:ext cx="11230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Draw about </a:t>
            </a:r>
            <a:r>
              <a:rPr lang="en-US" sz="3600" dirty="0" smtClean="0"/>
              <a:t>what you learned </a:t>
            </a:r>
            <a:r>
              <a:rPr lang="en-US" sz="3600" dirty="0" smtClean="0"/>
              <a:t>in </a:t>
            </a:r>
            <a:r>
              <a:rPr lang="en-US" sz="3600" dirty="0"/>
              <a:t>coloring book.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87385" y="1639054"/>
            <a:ext cx="3023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SINCERITY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924493" y="2346940"/>
            <a:ext cx="78044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“We should at all times manifest our truthfulness and sincerity…”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4059" y="3763238"/>
            <a:ext cx="4583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THANKFULNESS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926080" y="4450695"/>
            <a:ext cx="7802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“Be thou happy and well pleased and arise to offer thanks to God, in order that thanksgiving may conduce to the increase of bounty.”</a:t>
            </a:r>
          </a:p>
        </p:txBody>
      </p:sp>
    </p:spTree>
    <p:extLst>
      <p:ext uri="{BB962C8B-B14F-4D97-AF65-F5344CB8AC3E}">
        <p14:creationId xmlns:p14="http://schemas.microsoft.com/office/powerpoint/2010/main" val="36323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477" y="0"/>
            <a:ext cx="5350565" cy="6858000"/>
          </a:xfrm>
          <a:prstGeom prst="rect">
            <a:avLst/>
          </a:prstGeom>
        </p:spPr>
      </p:pic>
      <p:pic>
        <p:nvPicPr>
          <p:cNvPr id="5" name="01 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698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105551" cy="2103120"/>
          </a:xfrm>
        </p:spPr>
        <p:txBody>
          <a:bodyPr>
            <a:noAutofit/>
          </a:bodyPr>
          <a:lstStyle/>
          <a:p>
            <a:r>
              <a:rPr lang="en-US" sz="6000" dirty="0" smtClean="0"/>
              <a:t>Theme for next 3 lessons: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492890" y="3561403"/>
            <a:ext cx="3685250" cy="216851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Maintaining a prayerful attitude </a:t>
            </a:r>
            <a:endParaRPr lang="en-US" sz="44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>
          <a:xfrm>
            <a:off x="836613" y="1021035"/>
            <a:ext cx="5943600" cy="4572000"/>
          </a:xfrm>
        </p:spPr>
      </p:sp>
      <p:pic>
        <p:nvPicPr>
          <p:cNvPr id="1028" name="Picture 4" descr="Image result for prayerfu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12760"/>
          <a:stretch/>
        </p:blipFill>
        <p:spPr bwMode="auto">
          <a:xfrm>
            <a:off x="863600" y="1011626"/>
            <a:ext cx="5882640" cy="458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660400" y="5857856"/>
            <a:ext cx="10853020" cy="2168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for today: “Nature of Prayer”</a:t>
            </a:r>
            <a:endParaRPr lang="en-US" sz="44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 of Prayer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20800" y="1778000"/>
            <a:ext cx="894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God is far more than we can ever imagine, but we do know that He created us, watches over us and guides our lives.  </a:t>
            </a:r>
            <a:r>
              <a:rPr lang="en-US" sz="3200" b="1" u="sng" dirty="0"/>
              <a:t>Through our prayers we speak to </a:t>
            </a:r>
            <a:r>
              <a:rPr lang="en-US" sz="3200" b="1" u="sng" dirty="0" smtClean="0"/>
              <a:t>God.</a:t>
            </a:r>
            <a:endParaRPr lang="en-US" sz="3200" b="1" u="sng" dirty="0"/>
          </a:p>
        </p:txBody>
      </p:sp>
      <p:pic>
        <p:nvPicPr>
          <p:cNvPr id="2052" name="Picture 4" descr="Image result for bahai pr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60" y="4246503"/>
            <a:ext cx="3570605" cy="178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6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</a:t>
            </a:r>
            <a:r>
              <a:rPr lang="en-US" dirty="0" err="1" smtClean="0"/>
              <a:t>Abdu’l</a:t>
            </a:r>
            <a:r>
              <a:rPr lang="en-US" dirty="0" smtClean="0"/>
              <a:t>-Baha?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080" y="1893887"/>
            <a:ext cx="3272155" cy="40815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720" y="2922955"/>
            <a:ext cx="3332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merican Typewriter"/>
                <a:ea typeface="MS Mincho"/>
                <a:cs typeface="Times New Roman" panose="02020603050405020304" pitchFamily="18" charset="0"/>
              </a:rPr>
              <a:t>He is the son of Baha’u’llah, and is the perfect example of how to live a life full of virtues</a:t>
            </a:r>
            <a:r>
              <a:rPr lang="en-US" dirty="0">
                <a:latin typeface="American Typewriter"/>
                <a:ea typeface="MS Mincho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235" y="3457624"/>
            <a:ext cx="41344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merican Typewriter"/>
                <a:ea typeface="MS Mincho"/>
                <a:cs typeface="Times New Roman" panose="02020603050405020304" pitchFamily="18" charset="0"/>
              </a:rPr>
              <a:t>Abdu’l</a:t>
            </a:r>
            <a:r>
              <a:rPr lang="en-US" sz="2800" dirty="0">
                <a:latin typeface="American Typewriter"/>
                <a:ea typeface="MS Mincho"/>
                <a:cs typeface="Times New Roman" panose="02020603050405020304" pitchFamily="18" charset="0"/>
              </a:rPr>
              <a:t>-Baha lived in a state of prayer</a:t>
            </a:r>
            <a:r>
              <a:rPr lang="en-US" sz="1600" dirty="0">
                <a:latin typeface="American Typewriter"/>
                <a:ea typeface="MS Mincho"/>
                <a:cs typeface="Times New Roman" panose="02020603050405020304" pitchFamily="18" charset="0"/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7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898" y="506412"/>
            <a:ext cx="4552950" cy="58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52" y="-396240"/>
            <a:ext cx="10058402" cy="1219200"/>
          </a:xfrm>
        </p:spPr>
        <p:txBody>
          <a:bodyPr/>
          <a:lstStyle/>
          <a:p>
            <a:r>
              <a:rPr lang="en-US" dirty="0" smtClean="0"/>
              <a:t>Song</a:t>
            </a:r>
            <a:endParaRPr lang="en-US" dirty="0"/>
          </a:p>
        </p:txBody>
      </p:sp>
      <p:pic>
        <p:nvPicPr>
          <p:cNvPr id="3" name="4y2WGjl_9n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75360" y="914400"/>
            <a:ext cx="10193867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endParaRPr lang="en-US" dirty="0"/>
          </a:p>
        </p:txBody>
      </p:sp>
      <p:pic>
        <p:nvPicPr>
          <p:cNvPr id="4098" name="Picture 2" descr="Image result for rock paper scissors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33" y="816916"/>
            <a:ext cx="5496560" cy="525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10159</TotalTime>
  <Words>152</Words>
  <Application>Microsoft Office PowerPoint</Application>
  <PresentationFormat>Widescreen</PresentationFormat>
  <Paragraphs>22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American Typewriter</vt:lpstr>
      <vt:lpstr>Arial</vt:lpstr>
      <vt:lpstr>MS Mincho</vt:lpstr>
      <vt:lpstr>Segoe Print</vt:lpstr>
      <vt:lpstr>Times New Roman</vt:lpstr>
      <vt:lpstr>Nature Illustration 16x9</vt:lpstr>
      <vt:lpstr>Welcome!</vt:lpstr>
      <vt:lpstr>Prayers</vt:lpstr>
      <vt:lpstr>PowerPoint Presentation</vt:lpstr>
      <vt:lpstr>Theme for next 3 lessons:</vt:lpstr>
      <vt:lpstr>Nature of Prayer</vt:lpstr>
      <vt:lpstr>Who is Abdu’l-Baha?</vt:lpstr>
      <vt:lpstr>Quote</vt:lpstr>
      <vt:lpstr>Song</vt:lpstr>
      <vt:lpstr>Game</vt:lpstr>
      <vt:lpstr>Drama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COLORING</vt:lpstr>
      <vt:lpstr>Review</vt:lpstr>
      <vt:lpstr>Closing prayer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30</cp:revision>
  <dcterms:created xsi:type="dcterms:W3CDTF">2018-09-04T20:18:52Z</dcterms:created>
  <dcterms:modified xsi:type="dcterms:W3CDTF">2018-10-09T20:27:30Z</dcterms:modified>
</cp:coreProperties>
</file>