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5"/>
    <p:sldMasterId id="214748367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Lst>
  <p:sldSz cy="5143500" cx="9144000"/>
  <p:notesSz cx="6858000" cy="9144000"/>
  <p:embeddedFontLst>
    <p:embeddedFont>
      <p:font typeface="Indie Flower"/>
      <p:regular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80188AB-1C83-42C2-BD03-45B969B68C38}">
  <a:tblStyle styleId="{980188AB-1C83-42C2-BD03-45B969B68C38}"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font" Target="fonts/IndieFlower-regular.fntdata"/><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VDuIAwaGqnQ"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GCWYkghmPZI" TargetMode="External"/><Relationship Id="rId3" Type="http://schemas.openxmlformats.org/officeDocument/2006/relationships/hyperlink" Target="https://www.youtube.com/watch?v=IQrWYGxtpdw"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c92a30b6a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c92a30b6a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c9b1a8d4cf_1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c9b1a8d4cf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Story Time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c7aa865f3f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c7aa865f3f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Each time God sends a new Messenger, people resist Him and try to harm Him to put out God’s light. Do you think they can ever do this? </a:t>
            </a:r>
            <a:endParaRPr/>
          </a:p>
          <a:p>
            <a:pPr indent="0" lvl="0" marL="0" rtl="0" algn="l">
              <a:spcBef>
                <a:spcPts val="0"/>
              </a:spcBef>
              <a:spcAft>
                <a:spcPts val="0"/>
              </a:spcAft>
              <a:buNone/>
            </a:pPr>
            <a:r>
              <a:rPr lang="en"/>
              <a:t>People don’t like change especially if they are very powerful and fear losing that power. This is a photo of the underground dungeon where Baha’u’llah was imprisoned. It was called the Siyah-Chal which means the Black Pit. The authorities thought if they hid Baha’u’llah underground it would put a stop to the Divine Message He was sent to proclaim. Many of those who responded to the call of this message were taken from their homes and families and locked up with Baha’u’llah.</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c7aa865f3f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c7aa865f3f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is a photo of the outside of the prison and the inside You can see how far down the prisoners were below two stories of shops. The prisoners could breath no fresh air and the floor was covered in filth and crawling the rats and insects.  No light reached the dungeon; it was always icy cold.  (Baha’u’llah remained in this prison for 4 months.  When he entered the prison His hair was jet black.  When ‘Abdu’l-Baha saw Him, His father was in poor health and His hair had turned white.) As the prisoners sat facing each other in that horrible place, Baha’u’llah taught them to chant </a:t>
            </a:r>
            <a:r>
              <a:rPr lang="en"/>
              <a:t>verses</a:t>
            </a:r>
            <a:r>
              <a:rPr lang="en"/>
              <a:t> that spoke of putting their trust in God. He helped remind them that God would never ask more of them than they could give; that He would grant them the strength they needed to withstand whatever cruelty they might suffer and to cling fast to the truth they held in their hearts.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c9700d9198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c9700d9198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you look carefully you can see how closely the prisoners were chained together including at their feet so if one prisoner moved it pulled the chains tighter around others.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c7aa865f3f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c7aa865f3f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photo shows better the chains the prisoners were bound with.  You can see how heavy there </a:t>
            </a:r>
            <a:r>
              <a:rPr lang="en"/>
              <a:t>were</a:t>
            </a:r>
            <a:r>
              <a:rPr lang="en"/>
              <a:t>.  The heaviest one weighed 112 pounds and was named the Black Pearl. The chains dug deep into the prisoners’ necks.  Baha’u’llah bore the scars of the chains for the rest of His life.  As evening came in the prison, the prisoners would begin to raise their voices in prayer, singing, “God is sufficient unto me. He verily is the All-Sufficing!” Then another row of prisoners would respond with, “In Him let the trusting trust.” Throughout the night they would repeat this prayer so loudly that the sound of their uplifted voices reached even the king in his palace nearby.</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ca70d0286c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ca70d0286c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the King’s Palace.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caa9a1659d_2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caa9a1659d_2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And when the king heard the prisoners, he asked where the noise was coming from. He was told that this was the sound of the prisoners who were locked in the dungeon with Baha’u’’lah.  The king said nothing more.  It was clear that, no matter what horrors he might inflict on these prisoners, there was nothing he could do to turn them away from the new religion they had embraced. ( Now today, the Baha’i Faith has become the second most widespread religion in the world.)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ca1c9e59a6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ca1c9e59a6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Draw a picture that reminds you of the story we heard today</a:t>
            </a:r>
            <a:endParaRPr/>
          </a:p>
          <a:p>
            <a:pPr indent="0" lvl="0" marL="0" rtl="0" algn="l">
              <a:spcBef>
                <a:spcPts val="0"/>
              </a:spcBef>
              <a:spcAft>
                <a:spcPts val="0"/>
              </a:spcAft>
              <a:buNone/>
            </a:pPr>
            <a:r>
              <a:rPr lang="en"/>
              <a:t>URL Tom Price  God is Sufficient Unto Me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c9700d9198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c9700d9198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c9700d9198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c9700d9198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dk1"/>
                </a:solidFill>
              </a:rPr>
              <a:t>Review Any Remover of Difficulties</a:t>
            </a:r>
            <a:endParaRPr/>
          </a:p>
          <a:p>
            <a:pPr indent="0" lvl="0" marL="0" rtl="0" algn="l">
              <a:spcBef>
                <a:spcPts val="0"/>
              </a:spcBef>
              <a:spcAft>
                <a:spcPts val="0"/>
              </a:spcAft>
              <a:buNone/>
            </a:pPr>
            <a:r>
              <a:rPr lang="en" sz="1400" u="sng">
                <a:solidFill>
                  <a:srgbClr val="0097A7"/>
                </a:solidFill>
                <a:hlinkClick r:id="rId2">
                  <a:extLst>
                    <a:ext uri="{A12FA001-AC4F-418D-AE19-62706E023703}">
                      <ahyp:hlinkClr val="tx"/>
                    </a:ext>
                  </a:extLst>
                </a:hlinkClick>
              </a:rPr>
              <a:t>https://www.youtube.com/watch?v=VDuIAwaGqnQ</a:t>
            </a:r>
            <a:r>
              <a:rPr lang="en" sz="1400">
                <a:solidFill>
                  <a:schemeClr val="dk1"/>
                </a:solidFill>
              </a:rPr>
              <a:t> God is Sufficient Unto Me</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Prayer sharers</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caa9a1659d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caa9a1659d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(Next let’s give prizes when child can recite a new prayer in class.  Many only know one prayer by heart.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Have lots of time to memorize new prayer bec won’t have class next week. Have 2 weeks.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ca1c9e59a6_2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ca1c9e59a6_2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c9700d9198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c9700d9198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URL: Unto Thee I Repair for Refuge</a:t>
            </a:r>
            <a:endParaRPr/>
          </a:p>
          <a:p>
            <a:pPr indent="0" lvl="0" marL="0" rtl="0" algn="l">
              <a:spcBef>
                <a:spcPts val="0"/>
              </a:spcBef>
              <a:spcAft>
                <a:spcPts val="0"/>
              </a:spcAft>
              <a:buNone/>
            </a:pPr>
            <a:r>
              <a:rPr lang="en"/>
              <a:t>Prayer sharers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c9700d9198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c9700d9198_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Memorize: Explain meaning of Say (Like in Bible-Thus sayeth the Lord)  and abide. Break into </a:t>
            </a:r>
            <a:r>
              <a:rPr lang="en"/>
              <a:t>groups</a:t>
            </a:r>
            <a:r>
              <a:rPr lang="en"/>
              <a:t> of two.  Each group says one of four phrases.</a:t>
            </a:r>
            <a:endParaRPr/>
          </a:p>
          <a:p>
            <a:pPr indent="0" lvl="0" marL="0" rtl="0" algn="l">
              <a:spcBef>
                <a:spcPts val="0"/>
              </a:spcBef>
              <a:spcAft>
                <a:spcPts val="0"/>
              </a:spcAft>
              <a:buNone/>
            </a:pPr>
            <a:r>
              <a:rPr lang="en" u="sng">
                <a:solidFill>
                  <a:schemeClr val="hlink"/>
                </a:solidFill>
                <a:hlinkClick r:id="rId2"/>
              </a:rPr>
              <a:t>https://www.youtube.com/watch?v=GCWYkghmPZI</a:t>
            </a:r>
            <a:r>
              <a:rPr lang="en"/>
              <a:t> Slott</a:t>
            </a:r>
            <a:endParaRPr/>
          </a:p>
          <a:p>
            <a:pPr indent="0" lvl="0" marL="0" rtl="0" algn="l">
              <a:spcBef>
                <a:spcPts val="0"/>
              </a:spcBef>
              <a:spcAft>
                <a:spcPts val="0"/>
              </a:spcAft>
              <a:buNone/>
            </a:pPr>
            <a:r>
              <a:rPr lang="en" u="sng">
                <a:solidFill>
                  <a:schemeClr val="hlink"/>
                </a:solidFill>
                <a:hlinkClick r:id="rId3"/>
              </a:rPr>
              <a:t>https://www.youtube.com/watch?v=IQrWYGxtpdw</a:t>
            </a:r>
            <a:r>
              <a:rPr lang="en"/>
              <a:t> Shadi E/Arabic</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c9700d9198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c9700d9198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Being a Good Friend is the theme of our next three lessons</a:t>
            </a:r>
            <a:endParaRPr/>
          </a:p>
          <a:p>
            <a:pPr indent="0" lvl="0" marL="0" rtl="0" algn="l">
              <a:spcBef>
                <a:spcPts val="0"/>
              </a:spcBef>
              <a:spcAft>
                <a:spcPts val="0"/>
              </a:spcAft>
              <a:buNone/>
            </a:pPr>
            <a:r>
              <a:rPr lang="en"/>
              <a:t>Who would you say is our true best friend? God is Our True Best Friend. </a:t>
            </a:r>
            <a:endParaRPr/>
          </a:p>
          <a:p>
            <a:pPr indent="0" lvl="0" marL="0" rtl="0" algn="l">
              <a:spcBef>
                <a:spcPts val="0"/>
              </a:spcBef>
              <a:spcAft>
                <a:spcPts val="0"/>
              </a:spcAft>
              <a:buClr>
                <a:schemeClr val="dk1"/>
              </a:buClr>
              <a:buSzPts val="1100"/>
              <a:buFont typeface="Arial"/>
              <a:buNone/>
            </a:pPr>
            <a:r>
              <a:rPr lang="en">
                <a:solidFill>
                  <a:schemeClr val="dk1"/>
                </a:solidFill>
              </a:rPr>
              <a:t>The second class will be on Friends Sacrifice for Each Other, then Taking Care of Our Friends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c9700d9198_7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c9700d9198_7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Raise your hand if you can read this.  </a:t>
            </a:r>
            <a:r>
              <a:rPr lang="en">
                <a:highlight>
                  <a:srgbClr val="FFFF00"/>
                </a:highlight>
              </a:rPr>
              <a:t>Let’s all read it together.</a:t>
            </a:r>
            <a:r>
              <a:rPr lang="en"/>
              <a:t> </a:t>
            </a:r>
            <a:r>
              <a:rPr lang="en">
                <a:solidFill>
                  <a:schemeClr val="dk1"/>
                </a:solidFill>
              </a:rPr>
              <a:t>Why do you think God is our best friend? (</a:t>
            </a:r>
            <a:r>
              <a:rPr lang="en">
                <a:solidFill>
                  <a:schemeClr val="dk1"/>
                </a:solidFill>
              </a:rPr>
              <a:t>He is always with us no matter what.  </a:t>
            </a:r>
            <a:endParaRPr>
              <a:solidFill>
                <a:schemeClr val="dk1"/>
              </a:solidFill>
            </a:endParaRPr>
          </a:p>
          <a:p>
            <a:pPr indent="0" lvl="0" marL="0" rtl="0" algn="l">
              <a:spcBef>
                <a:spcPts val="0"/>
              </a:spcBef>
              <a:spcAft>
                <a:spcPts val="0"/>
              </a:spcAft>
              <a:buNone/>
            </a:pPr>
            <a:r>
              <a:rPr lang="en">
                <a:solidFill>
                  <a:schemeClr val="dk1"/>
                </a:solidFill>
              </a:rPr>
              <a:t>He knows us better than anybody bec He created us, what else? We trust him with our prayers and we trust that he will help us when we are in need)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c9700d9198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c9700d9198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 you have friends you have known a long time?  The most lasting friendships are those friendships of the spirit.  But even these friends cannot be with us every day. God is with us no matter where we may move to or what time it happens to be. He loves each of us and cares for all of us!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caa9a1659d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caa9a1659d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Who can read this quote?  What does counsels mean?  What are some of the counsels we find in the Holy Books of God? (.......Also all have Golden) Rule) Explain incomparable and have children repeat as new vocabulary word.</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c9700d9198_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c9700d9198_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 Cha slide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23.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hyperlink" Target="https://beyondforeignness.org/4616"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5.xml"/><Relationship Id="rId3"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6.xml"/><Relationship Id="rId3"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7.xml"/><Relationship Id="rId3" Type="http://schemas.openxmlformats.org/officeDocument/2006/relationships/image" Target="../media/image19.png"/><Relationship Id="rId4" Type="http://schemas.openxmlformats.org/officeDocument/2006/relationships/hyperlink" Target="https://www.youtube.com/watch?v=ZSG7q3qLLrA"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8.xml"/><Relationship Id="rId3" Type="http://schemas.openxmlformats.org/officeDocument/2006/relationships/image" Target="../media/image2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22.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hyperlink" Target="https://www.youtube.com/watch?v=3kGmqeMYQsk&amp;list=RDKlefXTls3OQ&amp;index=3"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image" Target="../media/image14.png"/><Relationship Id="rId5" Type="http://schemas.openxmlformats.org/officeDocument/2006/relationships/hyperlink" Target="https://www.youtube.com/watch?v=PfORUZW8--c"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hyperlink" Target="https://www.youtube.com/watch?v=I1gMUbEAUFw"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98" name="Shape 98"/>
        <p:cNvGrpSpPr/>
        <p:nvPr/>
      </p:nvGrpSpPr>
      <p:grpSpPr>
        <a:xfrm>
          <a:off x="0" y="0"/>
          <a:ext cx="0" cy="0"/>
          <a:chOff x="0" y="0"/>
          <a:chExt cx="0" cy="0"/>
        </a:xfrm>
      </p:grpSpPr>
      <p:pic>
        <p:nvPicPr>
          <p:cNvPr descr="Picasa Web Albums - Marina Sweet - Animated Gifs... | Animated heart, Heart  wallpaper, Heart gif" id="99" name="Google Shape;99;p25"/>
          <p:cNvPicPr preferRelativeResize="0"/>
          <p:nvPr/>
        </p:nvPicPr>
        <p:blipFill>
          <a:blip r:embed="rId3">
            <a:alphaModFix/>
          </a:blip>
          <a:stretch>
            <a:fillRect/>
          </a:stretch>
        </p:blipFill>
        <p:spPr>
          <a:xfrm>
            <a:off x="750750" y="0"/>
            <a:ext cx="7642500" cy="5143500"/>
          </a:xfrm>
          <a:prstGeom prst="rect">
            <a:avLst/>
          </a:prstGeom>
          <a:noFill/>
          <a:ln>
            <a:noFill/>
          </a:ln>
        </p:spPr>
      </p:pic>
      <p:sp>
        <p:nvSpPr>
          <p:cNvPr id="100" name="Google Shape;100;p25"/>
          <p:cNvSpPr/>
          <p:nvPr/>
        </p:nvSpPr>
        <p:spPr>
          <a:xfrm>
            <a:off x="1140250" y="1962150"/>
            <a:ext cx="6864026" cy="745625"/>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00FFFF"/>
                </a:solidFill>
                <a:latin typeface="Arial"/>
              </a:rPr>
              <a:t>Welcome</a:t>
            </a:r>
          </a:p>
        </p:txBody>
      </p:sp>
      <p:sp>
        <p:nvSpPr>
          <p:cNvPr id="101" name="Google Shape;101;p25"/>
          <p:cNvSpPr txBox="1"/>
          <p:nvPr/>
        </p:nvSpPr>
        <p:spPr>
          <a:xfrm>
            <a:off x="826675" y="5002200"/>
            <a:ext cx="1467900" cy="92700"/>
          </a:xfrm>
          <a:prstGeom prst="rect">
            <a:avLst/>
          </a:prstGeom>
          <a:solidFill>
            <a:srgbClr val="00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pic>
        <p:nvPicPr>
          <p:cNvPr id="165" name="Google Shape;165;p3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69" name="Shape 169"/>
        <p:cNvGrpSpPr/>
        <p:nvPr/>
      </p:nvGrpSpPr>
      <p:grpSpPr>
        <a:xfrm>
          <a:off x="0" y="0"/>
          <a:ext cx="0" cy="0"/>
          <a:chOff x="0" y="0"/>
          <a:chExt cx="0" cy="0"/>
        </a:xfrm>
      </p:grpSpPr>
      <p:pic>
        <p:nvPicPr>
          <p:cNvPr id="170" name="Google Shape;170;p35"/>
          <p:cNvPicPr preferRelativeResize="0"/>
          <p:nvPr/>
        </p:nvPicPr>
        <p:blipFill>
          <a:blip r:embed="rId3">
            <a:alphaModFix/>
          </a:blip>
          <a:stretch>
            <a:fillRect/>
          </a:stretch>
        </p:blipFill>
        <p:spPr>
          <a:xfrm>
            <a:off x="933068" y="0"/>
            <a:ext cx="7277865" cy="5143500"/>
          </a:xfrm>
          <a:prstGeom prst="rect">
            <a:avLst/>
          </a:prstGeom>
          <a:noFill/>
          <a:ln>
            <a:noFill/>
          </a:ln>
        </p:spPr>
      </p:pic>
      <p:sp>
        <p:nvSpPr>
          <p:cNvPr id="171" name="Google Shape;171;p35"/>
          <p:cNvSpPr txBox="1"/>
          <p:nvPr/>
        </p:nvSpPr>
        <p:spPr>
          <a:xfrm>
            <a:off x="0" y="0"/>
            <a:ext cx="3000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u="sng">
                <a:solidFill>
                  <a:schemeClr val="accent5"/>
                </a:solidFill>
                <a:hlinkClick r:id="rId4">
                  <a:extLst>
                    <a:ext uri="{A12FA001-AC4F-418D-AE19-62706E023703}">
                      <ahyp:hlinkClr val="tx"/>
                    </a:ext>
                  </a:extLst>
                </a:hlinkClick>
              </a:rPr>
              <a:t>https://beyondforeignness.org/4616</a:t>
            </a:r>
            <a:endParaRPr sz="110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75" name="Shape 175"/>
        <p:cNvGrpSpPr/>
        <p:nvPr/>
      </p:nvGrpSpPr>
      <p:grpSpPr>
        <a:xfrm>
          <a:off x="0" y="0"/>
          <a:ext cx="0" cy="0"/>
          <a:chOff x="0" y="0"/>
          <a:chExt cx="0" cy="0"/>
        </a:xfrm>
      </p:grpSpPr>
      <p:pic>
        <p:nvPicPr>
          <p:cNvPr id="176" name="Google Shape;176;p36"/>
          <p:cNvPicPr preferRelativeResize="0"/>
          <p:nvPr/>
        </p:nvPicPr>
        <p:blipFill>
          <a:blip r:embed="rId3">
            <a:alphaModFix/>
          </a:blip>
          <a:stretch>
            <a:fillRect/>
          </a:stretch>
        </p:blipFill>
        <p:spPr>
          <a:xfrm>
            <a:off x="234400" y="265400"/>
            <a:ext cx="4337597" cy="3630201"/>
          </a:xfrm>
          <a:prstGeom prst="rect">
            <a:avLst/>
          </a:prstGeom>
          <a:noFill/>
          <a:ln cap="flat" cmpd="sng" w="38100">
            <a:solidFill>
              <a:srgbClr val="FFFFFF"/>
            </a:solidFill>
            <a:prstDash val="solid"/>
            <a:round/>
            <a:headEnd len="sm" w="sm" type="none"/>
            <a:tailEnd len="sm" w="sm" type="none"/>
          </a:ln>
        </p:spPr>
      </p:pic>
      <p:sp>
        <p:nvSpPr>
          <p:cNvPr id="177" name="Google Shape;177;p36"/>
          <p:cNvSpPr txBox="1"/>
          <p:nvPr/>
        </p:nvSpPr>
        <p:spPr>
          <a:xfrm>
            <a:off x="6618275" y="1738050"/>
            <a:ext cx="2157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78" name="Google Shape;178;p36"/>
          <p:cNvPicPr preferRelativeResize="0"/>
          <p:nvPr/>
        </p:nvPicPr>
        <p:blipFill rotWithShape="1">
          <a:blip r:embed="rId4">
            <a:alphaModFix/>
          </a:blip>
          <a:srcRect b="40834" l="10472" r="48825" t="2039"/>
          <a:stretch/>
        </p:blipFill>
        <p:spPr>
          <a:xfrm>
            <a:off x="4940050" y="265400"/>
            <a:ext cx="4006800" cy="3630199"/>
          </a:xfrm>
          <a:prstGeom prst="rect">
            <a:avLst/>
          </a:prstGeom>
          <a:noFill/>
          <a:ln cap="flat" cmpd="sng" w="38100">
            <a:solidFill>
              <a:srgbClr val="FFFFFF"/>
            </a:solidFill>
            <a:prstDash val="solid"/>
            <a:round/>
            <a:headEnd len="sm" w="sm" type="none"/>
            <a:tailEnd len="sm" w="sm" type="none"/>
          </a:ln>
        </p:spPr>
      </p:pic>
      <p:sp>
        <p:nvSpPr>
          <p:cNvPr id="179" name="Google Shape;179;p36"/>
          <p:cNvSpPr txBox="1"/>
          <p:nvPr/>
        </p:nvSpPr>
        <p:spPr>
          <a:xfrm>
            <a:off x="393850" y="4340825"/>
            <a:ext cx="454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80" name="Google Shape;180;p36"/>
          <p:cNvSpPr/>
          <p:nvPr/>
        </p:nvSpPr>
        <p:spPr>
          <a:xfrm>
            <a:off x="1469700" y="4229527"/>
            <a:ext cx="6204621" cy="800524"/>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Siyah-Chal</a:t>
            </a: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C4587"/>
        </a:solidFill>
      </p:bgPr>
    </p:bg>
    <p:spTree>
      <p:nvGrpSpPr>
        <p:cNvPr id="184" name="Shape 184"/>
        <p:cNvGrpSpPr/>
        <p:nvPr/>
      </p:nvGrpSpPr>
      <p:grpSpPr>
        <a:xfrm>
          <a:off x="0" y="0"/>
          <a:ext cx="0" cy="0"/>
          <a:chOff x="0" y="0"/>
          <a:chExt cx="0" cy="0"/>
        </a:xfrm>
      </p:grpSpPr>
      <p:pic>
        <p:nvPicPr>
          <p:cNvPr id="185" name="Google Shape;185;p37"/>
          <p:cNvPicPr preferRelativeResize="0"/>
          <p:nvPr/>
        </p:nvPicPr>
        <p:blipFill rotWithShape="1">
          <a:blip r:embed="rId3">
            <a:alphaModFix/>
          </a:blip>
          <a:srcRect b="31043" l="5132" r="45888" t="3101"/>
          <a:stretch/>
        </p:blipFill>
        <p:spPr>
          <a:xfrm>
            <a:off x="1609625" y="331162"/>
            <a:ext cx="5924750" cy="4481175"/>
          </a:xfrm>
          <a:prstGeom prst="rect">
            <a:avLst/>
          </a:prstGeom>
          <a:noFill/>
          <a:ln cap="flat" cmpd="sng" w="38100">
            <a:solidFill>
              <a:srgbClr val="B7B7B7"/>
            </a:solidFill>
            <a:prstDash val="solid"/>
            <a:round/>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F6000"/>
        </a:solidFill>
      </p:bgPr>
    </p:bg>
    <p:spTree>
      <p:nvGrpSpPr>
        <p:cNvPr id="189" name="Shape 189"/>
        <p:cNvGrpSpPr/>
        <p:nvPr/>
      </p:nvGrpSpPr>
      <p:grpSpPr>
        <a:xfrm>
          <a:off x="0" y="0"/>
          <a:ext cx="0" cy="0"/>
          <a:chOff x="0" y="0"/>
          <a:chExt cx="0" cy="0"/>
        </a:xfrm>
      </p:grpSpPr>
      <p:pic>
        <p:nvPicPr>
          <p:cNvPr id="190" name="Google Shape;190;p38"/>
          <p:cNvPicPr preferRelativeResize="0"/>
          <p:nvPr/>
        </p:nvPicPr>
        <p:blipFill>
          <a:blip r:embed="rId3">
            <a:alphaModFix/>
          </a:blip>
          <a:stretch>
            <a:fillRect/>
          </a:stretch>
        </p:blipFill>
        <p:spPr>
          <a:xfrm>
            <a:off x="186625" y="1066050"/>
            <a:ext cx="5177500" cy="3047675"/>
          </a:xfrm>
          <a:prstGeom prst="rect">
            <a:avLst/>
          </a:prstGeom>
          <a:noFill/>
          <a:ln cap="flat" cmpd="sng" w="38100">
            <a:solidFill>
              <a:srgbClr val="000000"/>
            </a:solidFill>
            <a:prstDash val="solid"/>
            <a:round/>
            <a:headEnd len="sm" w="sm" type="none"/>
            <a:tailEnd len="sm" w="sm" type="none"/>
          </a:ln>
        </p:spPr>
      </p:pic>
      <p:pic>
        <p:nvPicPr>
          <p:cNvPr id="191" name="Google Shape;191;p38"/>
          <p:cNvPicPr preferRelativeResize="0"/>
          <p:nvPr/>
        </p:nvPicPr>
        <p:blipFill>
          <a:blip r:embed="rId4">
            <a:alphaModFix/>
          </a:blip>
          <a:stretch>
            <a:fillRect/>
          </a:stretch>
        </p:blipFill>
        <p:spPr>
          <a:xfrm>
            <a:off x="5607025" y="1066050"/>
            <a:ext cx="3384574" cy="3047675"/>
          </a:xfrm>
          <a:prstGeom prst="rect">
            <a:avLst/>
          </a:prstGeom>
          <a:noFill/>
          <a:ln cap="flat" cmpd="sng" w="38100">
            <a:solidFill>
              <a:srgbClr val="000000"/>
            </a:solidFill>
            <a:prstDash val="solid"/>
            <a:round/>
            <a:headEnd len="sm" w="sm" type="none"/>
            <a:tailEnd len="sm" w="sm" type="none"/>
          </a:ln>
        </p:spPr>
      </p:pic>
      <p:sp>
        <p:nvSpPr>
          <p:cNvPr id="192" name="Google Shape;192;p38"/>
          <p:cNvSpPr txBox="1"/>
          <p:nvPr/>
        </p:nvSpPr>
        <p:spPr>
          <a:xfrm flipH="1">
            <a:off x="5762100" y="4280900"/>
            <a:ext cx="3048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Qara-Guhar weighed 112 pounds    </a:t>
            </a:r>
            <a:endParaRPr b="1"/>
          </a:p>
          <a:p>
            <a:pPr indent="0" lvl="0" marL="0" rtl="0" algn="l">
              <a:spcBef>
                <a:spcPts val="0"/>
              </a:spcBef>
              <a:spcAft>
                <a:spcPts val="0"/>
              </a:spcAft>
              <a:buNone/>
            </a:pPr>
            <a:r>
              <a:rPr b="1" lang="en"/>
              <a:t>        and means Black Pearl</a:t>
            </a:r>
            <a:endParaRPr b="1"/>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66666"/>
        </a:solidFill>
      </p:bgPr>
    </p:bg>
    <p:spTree>
      <p:nvGrpSpPr>
        <p:cNvPr id="196" name="Shape 196"/>
        <p:cNvGrpSpPr/>
        <p:nvPr/>
      </p:nvGrpSpPr>
      <p:grpSpPr>
        <a:xfrm>
          <a:off x="0" y="0"/>
          <a:ext cx="0" cy="0"/>
          <a:chOff x="0" y="0"/>
          <a:chExt cx="0" cy="0"/>
        </a:xfrm>
      </p:grpSpPr>
      <p:pic>
        <p:nvPicPr>
          <p:cNvPr id="197" name="Google Shape;197;p39"/>
          <p:cNvPicPr preferRelativeResize="0"/>
          <p:nvPr/>
        </p:nvPicPr>
        <p:blipFill>
          <a:blip r:embed="rId3">
            <a:alphaModFix/>
          </a:blip>
          <a:stretch>
            <a:fillRect/>
          </a:stretch>
        </p:blipFill>
        <p:spPr>
          <a:xfrm>
            <a:off x="1446087" y="135013"/>
            <a:ext cx="6251825" cy="4873475"/>
          </a:xfrm>
          <a:prstGeom prst="rect">
            <a:avLst/>
          </a:prstGeom>
          <a:noFill/>
          <a:ln cap="flat" cmpd="sng" w="38100">
            <a:solidFill>
              <a:srgbClr val="000000"/>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01" name="Shape 201"/>
        <p:cNvGrpSpPr/>
        <p:nvPr/>
      </p:nvGrpSpPr>
      <p:grpSpPr>
        <a:xfrm>
          <a:off x="0" y="0"/>
          <a:ext cx="0" cy="0"/>
          <a:chOff x="0" y="0"/>
          <a:chExt cx="0" cy="0"/>
        </a:xfrm>
      </p:grpSpPr>
      <p:pic>
        <p:nvPicPr>
          <p:cNvPr id="202" name="Google Shape;202;p40"/>
          <p:cNvPicPr preferRelativeResize="0"/>
          <p:nvPr/>
        </p:nvPicPr>
        <p:blipFill>
          <a:blip r:embed="rId3">
            <a:alphaModFix/>
          </a:blip>
          <a:stretch>
            <a:fillRect/>
          </a:stretch>
        </p:blipFill>
        <p:spPr>
          <a:xfrm>
            <a:off x="437650" y="256325"/>
            <a:ext cx="4810750" cy="4630850"/>
          </a:xfrm>
          <a:prstGeom prst="rect">
            <a:avLst/>
          </a:prstGeom>
          <a:noFill/>
          <a:ln cap="flat" cmpd="sng" w="38100">
            <a:solidFill>
              <a:srgbClr val="F3F3F3"/>
            </a:solidFill>
            <a:prstDash val="solid"/>
            <a:round/>
            <a:headEnd len="sm" w="sm" type="none"/>
            <a:tailEnd len="sm" w="sm" type="none"/>
          </a:ln>
        </p:spPr>
      </p:pic>
      <p:sp>
        <p:nvSpPr>
          <p:cNvPr id="203" name="Google Shape;203;p40"/>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04" name="Google Shape;204;p40"/>
          <p:cNvSpPr txBox="1"/>
          <p:nvPr/>
        </p:nvSpPr>
        <p:spPr>
          <a:xfrm>
            <a:off x="6712450" y="1755175"/>
            <a:ext cx="4931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05" name="Google Shape;205;p40"/>
          <p:cNvSpPr txBox="1"/>
          <p:nvPr/>
        </p:nvSpPr>
        <p:spPr>
          <a:xfrm>
            <a:off x="5590850" y="2037700"/>
            <a:ext cx="3133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FFFFFF"/>
                </a:solidFill>
              </a:rPr>
              <a:t>   Nasiru’d-Din Shah  </a:t>
            </a:r>
            <a:endParaRPr sz="2400">
              <a:solidFill>
                <a:srgbClr val="FFFF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id="210" name="Google Shape;210;p41"/>
          <p:cNvPicPr preferRelativeResize="0"/>
          <p:nvPr/>
        </p:nvPicPr>
        <p:blipFill>
          <a:blip r:embed="rId3">
            <a:alphaModFix/>
          </a:blip>
          <a:stretch>
            <a:fillRect/>
          </a:stretch>
        </p:blipFill>
        <p:spPr>
          <a:xfrm>
            <a:off x="0" y="0"/>
            <a:ext cx="9272426" cy="5143500"/>
          </a:xfrm>
          <a:prstGeom prst="rect">
            <a:avLst/>
          </a:prstGeom>
          <a:noFill/>
          <a:ln>
            <a:noFill/>
          </a:ln>
        </p:spPr>
      </p:pic>
      <p:sp>
        <p:nvSpPr>
          <p:cNvPr id="211" name="Google Shape;211;p41"/>
          <p:cNvSpPr txBox="1"/>
          <p:nvPr/>
        </p:nvSpPr>
        <p:spPr>
          <a:xfrm>
            <a:off x="3801450" y="1010300"/>
            <a:ext cx="2037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1155CC"/>
                </a:solidFill>
              </a:rPr>
              <a:t>ART  ACTIVITY</a:t>
            </a:r>
            <a:endParaRPr b="1" sz="2000">
              <a:solidFill>
                <a:srgbClr val="1155CC"/>
              </a:solidFill>
            </a:endParaRPr>
          </a:p>
        </p:txBody>
      </p:sp>
      <p:sp>
        <p:nvSpPr>
          <p:cNvPr id="212" name="Google Shape;212;p41"/>
          <p:cNvSpPr txBox="1"/>
          <p:nvPr/>
        </p:nvSpPr>
        <p:spPr>
          <a:xfrm>
            <a:off x="0" y="0"/>
            <a:ext cx="3000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u="sng">
                <a:solidFill>
                  <a:schemeClr val="accent5"/>
                </a:solidFill>
                <a:hlinkClick r:id="rId4">
                  <a:extLst>
                    <a:ext uri="{A12FA001-AC4F-418D-AE19-62706E023703}">
                      <ahyp:hlinkClr val="tx"/>
                    </a:ext>
                  </a:extLst>
                </a:hlinkClick>
              </a:rPr>
              <a:t>https://www.youtube.com/watch?v=ZSG7q3qLLrA</a:t>
            </a:r>
            <a:r>
              <a:rPr lang="en" sz="1000">
                <a:solidFill>
                  <a:schemeClr val="dk1"/>
                </a:solidFill>
              </a:rPr>
              <a:t> </a:t>
            </a:r>
            <a:endParaRPr sz="1000">
              <a:solidFill>
                <a:schemeClr val="dk1"/>
              </a:solidFill>
            </a:endParaRPr>
          </a:p>
          <a:p>
            <a:pPr indent="0" lvl="0" marL="0" rtl="0" algn="l">
              <a:spcBef>
                <a:spcPts val="0"/>
              </a:spcBef>
              <a:spcAft>
                <a:spcPts val="0"/>
              </a:spcAft>
              <a:buNone/>
            </a:pPr>
            <a:r>
              <a:t/>
            </a:r>
            <a:endParaRPr sz="100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6" name="Shape 216"/>
        <p:cNvGrpSpPr/>
        <p:nvPr/>
      </p:nvGrpSpPr>
      <p:grpSpPr>
        <a:xfrm>
          <a:off x="0" y="0"/>
          <a:ext cx="0" cy="0"/>
          <a:chOff x="0" y="0"/>
          <a:chExt cx="0" cy="0"/>
        </a:xfrm>
      </p:grpSpPr>
      <p:sp>
        <p:nvSpPr>
          <p:cNvPr id="217" name="Google Shape;217;p42"/>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18" name="Google Shape;218;p42"/>
          <p:cNvSpPr/>
          <p:nvPr/>
        </p:nvSpPr>
        <p:spPr>
          <a:xfrm>
            <a:off x="476250" y="2031983"/>
            <a:ext cx="8192074" cy="1079937"/>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ART  SHOW</a:t>
            </a: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22" name="Shape 222"/>
        <p:cNvGrpSpPr/>
        <p:nvPr/>
      </p:nvGrpSpPr>
      <p:grpSpPr>
        <a:xfrm>
          <a:off x="0" y="0"/>
          <a:ext cx="0" cy="0"/>
          <a:chOff x="0" y="0"/>
          <a:chExt cx="0" cy="0"/>
        </a:xfrm>
      </p:grpSpPr>
      <p:pic>
        <p:nvPicPr>
          <p:cNvPr id="223" name="Google Shape;223;p43"/>
          <p:cNvPicPr preferRelativeResize="0"/>
          <p:nvPr/>
        </p:nvPicPr>
        <p:blipFill>
          <a:blip r:embed="rId3">
            <a:alphaModFix/>
          </a:blip>
          <a:stretch>
            <a:fillRect/>
          </a:stretch>
        </p:blipFill>
        <p:spPr>
          <a:xfrm>
            <a:off x="1052945" y="152400"/>
            <a:ext cx="7038110" cy="4838701"/>
          </a:xfrm>
          <a:prstGeom prst="rect">
            <a:avLst/>
          </a:prstGeom>
          <a:noFill/>
          <a:ln>
            <a:noFill/>
          </a:ln>
        </p:spPr>
      </p:pic>
      <p:sp>
        <p:nvSpPr>
          <p:cNvPr id="224" name="Google Shape;224;p43"/>
          <p:cNvSpPr txBox="1"/>
          <p:nvPr/>
        </p:nvSpPr>
        <p:spPr>
          <a:xfrm>
            <a:off x="2737800" y="112950"/>
            <a:ext cx="36684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2500">
                <a:solidFill>
                  <a:srgbClr val="FF00FF"/>
                </a:solidFill>
              </a:rPr>
              <a:t>       </a:t>
            </a:r>
            <a:r>
              <a:rPr i="1" lang="en" sz="1900">
                <a:solidFill>
                  <a:srgbClr val="00FFFF"/>
                </a:solidFill>
              </a:rPr>
              <a:t>CLOSING  PRAYERS</a:t>
            </a:r>
            <a:endParaRPr i="1" sz="1900">
              <a:solidFill>
                <a:srgbClr val="00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105" name="Shape 105"/>
        <p:cNvGrpSpPr/>
        <p:nvPr/>
      </p:nvGrpSpPr>
      <p:grpSpPr>
        <a:xfrm>
          <a:off x="0" y="0"/>
          <a:ext cx="0" cy="0"/>
          <a:chOff x="0" y="0"/>
          <a:chExt cx="0" cy="0"/>
        </a:xfrm>
      </p:grpSpPr>
      <p:sp>
        <p:nvSpPr>
          <p:cNvPr id="106" name="Google Shape;106;p26"/>
          <p:cNvSpPr txBox="1"/>
          <p:nvPr/>
        </p:nvSpPr>
        <p:spPr>
          <a:xfrm>
            <a:off x="602250" y="221900"/>
            <a:ext cx="79395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800">
                <a:latin typeface="Indie Flower"/>
                <a:ea typeface="Indie Flower"/>
                <a:cs typeface="Indie Flower"/>
                <a:sym typeface="Indie Flower"/>
              </a:rPr>
              <a:t>Prayer Stars⭐</a:t>
            </a:r>
            <a:endParaRPr sz="4800">
              <a:latin typeface="Indie Flower"/>
              <a:ea typeface="Indie Flower"/>
              <a:cs typeface="Indie Flower"/>
              <a:sym typeface="Indie Flower"/>
            </a:endParaRPr>
          </a:p>
        </p:txBody>
      </p:sp>
      <p:graphicFrame>
        <p:nvGraphicFramePr>
          <p:cNvPr id="107" name="Google Shape;107;p26"/>
          <p:cNvGraphicFramePr/>
          <p:nvPr/>
        </p:nvGraphicFramePr>
        <p:xfrm>
          <a:off x="865475" y="1028000"/>
          <a:ext cx="3000000" cy="3000000"/>
        </p:xfrm>
        <a:graphic>
          <a:graphicData uri="http://schemas.openxmlformats.org/drawingml/2006/table">
            <a:tbl>
              <a:tblPr>
                <a:noFill/>
                <a:tableStyleId>{980188AB-1C83-42C2-BD03-45B969B68C38}</a:tableStyleId>
              </a:tblPr>
              <a:tblGrid>
                <a:gridCol w="1563900"/>
                <a:gridCol w="5780775"/>
              </a:tblGrid>
              <a:tr h="446200">
                <a:tc>
                  <a:txBody>
                    <a:bodyPr/>
                    <a:lstStyle/>
                    <a:p>
                      <a:pPr indent="0" lvl="0" marL="0" rtl="0" algn="l">
                        <a:spcBef>
                          <a:spcPts val="0"/>
                        </a:spcBef>
                        <a:spcAft>
                          <a:spcPts val="0"/>
                        </a:spcAft>
                        <a:buNone/>
                      </a:pPr>
                      <a:r>
                        <a:rPr lang="en" sz="1800">
                          <a:latin typeface="Indie Flower"/>
                          <a:ea typeface="Indie Flower"/>
                          <a:cs typeface="Indie Flower"/>
                          <a:sym typeface="Indie Flower"/>
                        </a:rPr>
                        <a:t>Cassedy</a:t>
                      </a:r>
                      <a:endParaRPr sz="18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None/>
                      </a:pPr>
                      <a:r>
                        <a:rPr lang="en" sz="1800">
                          <a:solidFill>
                            <a:schemeClr val="dk1"/>
                          </a:solidFill>
                        </a:rPr>
                        <a:t>⭐️⭐️⭐️⭐️⭐️⭐️⭐️⭐️⭐️</a:t>
                      </a:r>
                      <a:endParaRPr sz="2200"/>
                    </a:p>
                  </a:txBody>
                  <a:tcPr marT="91425" marB="91425" marR="91425" marL="91425"/>
                </a:tc>
              </a:tr>
              <a:tr h="446200">
                <a:tc>
                  <a:txBody>
                    <a:bodyPr/>
                    <a:lstStyle/>
                    <a:p>
                      <a:pPr indent="0" lvl="0" marL="0" rtl="0" algn="l">
                        <a:spcBef>
                          <a:spcPts val="0"/>
                        </a:spcBef>
                        <a:spcAft>
                          <a:spcPts val="0"/>
                        </a:spcAft>
                        <a:buNone/>
                      </a:pPr>
                      <a:r>
                        <a:rPr lang="en" sz="1800">
                          <a:latin typeface="Indie Flower"/>
                          <a:ea typeface="Indie Flower"/>
                          <a:cs typeface="Indie Flower"/>
                          <a:sym typeface="Indie Flower"/>
                        </a:rPr>
                        <a:t>Milan</a:t>
                      </a:r>
                      <a:endParaRPr sz="18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rPr>
                        <a:t>⭐️⭐️⭐️⭐️⭐️</a:t>
                      </a:r>
                      <a:endParaRPr sz="1000"/>
                    </a:p>
                  </a:txBody>
                  <a:tcPr marT="91425" marB="91425" marR="91425" marL="91425"/>
                </a:tc>
              </a:tr>
              <a:tr h="446200">
                <a:tc>
                  <a:txBody>
                    <a:bodyPr/>
                    <a:lstStyle/>
                    <a:p>
                      <a:pPr indent="0" lvl="0" marL="0" rtl="0" algn="l">
                        <a:spcBef>
                          <a:spcPts val="0"/>
                        </a:spcBef>
                        <a:spcAft>
                          <a:spcPts val="0"/>
                        </a:spcAft>
                        <a:buNone/>
                      </a:pPr>
                      <a:r>
                        <a:rPr lang="en" sz="1700">
                          <a:latin typeface="Indie Flower"/>
                          <a:ea typeface="Indie Flower"/>
                          <a:cs typeface="Indie Flower"/>
                          <a:sym typeface="Indie Flower"/>
                        </a:rPr>
                        <a:t>Devin</a:t>
                      </a:r>
                      <a:endParaRPr sz="17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rPr>
                        <a:t>⭐️⭐️⭐️⭐️⭐️⭐️⭐️⭐️⭐️⭐️</a:t>
                      </a:r>
                      <a:endParaRPr sz="1000"/>
                    </a:p>
                  </a:txBody>
                  <a:tcPr marT="91425" marB="91425" marR="91425" marL="91425"/>
                </a:tc>
              </a:tr>
              <a:tr h="446200">
                <a:tc>
                  <a:txBody>
                    <a:bodyPr/>
                    <a:lstStyle/>
                    <a:p>
                      <a:pPr indent="0" lvl="0" marL="0" rtl="0" algn="l">
                        <a:spcBef>
                          <a:spcPts val="0"/>
                        </a:spcBef>
                        <a:spcAft>
                          <a:spcPts val="0"/>
                        </a:spcAft>
                        <a:buNone/>
                      </a:pPr>
                      <a:r>
                        <a:rPr lang="en" sz="1700">
                          <a:latin typeface="Indie Flower"/>
                          <a:ea typeface="Indie Flower"/>
                          <a:cs typeface="Indie Flower"/>
                          <a:sym typeface="Indie Flower"/>
                        </a:rPr>
                        <a:t>Kim</a:t>
                      </a:r>
                      <a:endParaRPr sz="17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rPr>
                        <a:t>⭐️⭐️⭐️</a:t>
                      </a:r>
                      <a:endParaRPr sz="1000"/>
                    </a:p>
                  </a:txBody>
                  <a:tcPr marT="91425" marB="91425" marR="91425" marL="91425"/>
                </a:tc>
              </a:tr>
              <a:tr h="446200">
                <a:tc>
                  <a:txBody>
                    <a:bodyPr/>
                    <a:lstStyle/>
                    <a:p>
                      <a:pPr indent="0" lvl="0" marL="0" rtl="0" algn="l">
                        <a:spcBef>
                          <a:spcPts val="0"/>
                        </a:spcBef>
                        <a:spcAft>
                          <a:spcPts val="0"/>
                        </a:spcAft>
                        <a:buNone/>
                      </a:pPr>
                      <a:r>
                        <a:rPr lang="en" sz="1700">
                          <a:latin typeface="Indie Flower"/>
                          <a:ea typeface="Indie Flower"/>
                          <a:cs typeface="Indie Flower"/>
                          <a:sym typeface="Indie Flower"/>
                        </a:rPr>
                        <a:t>Cora</a:t>
                      </a:r>
                      <a:endParaRPr sz="17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rPr>
                        <a:t>⭐️⭐️⭐️⭐️⭐️⭐️⭐️</a:t>
                      </a:r>
                      <a:r>
                        <a:rPr lang="en" sz="1800">
                          <a:solidFill>
                            <a:schemeClr val="dk1"/>
                          </a:solidFill>
                        </a:rPr>
                        <a:t>⭐️</a:t>
                      </a:r>
                      <a:endParaRPr sz="1000"/>
                    </a:p>
                  </a:txBody>
                  <a:tcPr marT="91425" marB="91425" marR="91425" marL="91425"/>
                </a:tc>
              </a:tr>
              <a:tr h="446200">
                <a:tc>
                  <a:txBody>
                    <a:bodyPr/>
                    <a:lstStyle/>
                    <a:p>
                      <a:pPr indent="0" lvl="0" marL="0" rtl="0" algn="l">
                        <a:spcBef>
                          <a:spcPts val="0"/>
                        </a:spcBef>
                        <a:spcAft>
                          <a:spcPts val="0"/>
                        </a:spcAft>
                        <a:buNone/>
                      </a:pPr>
                      <a:r>
                        <a:rPr lang="en" sz="1700">
                          <a:latin typeface="Indie Flower"/>
                          <a:ea typeface="Indie Flower"/>
                          <a:cs typeface="Indie Flower"/>
                          <a:sym typeface="Indie Flower"/>
                        </a:rPr>
                        <a:t>Hudson</a:t>
                      </a:r>
                      <a:endParaRPr sz="17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rPr>
                        <a:t>⭐️⭐️⭐️⭐️⭐️⭐️⭐️</a:t>
                      </a:r>
                      <a:endParaRPr sz="1800">
                        <a:solidFill>
                          <a:schemeClr val="dk1"/>
                        </a:solidFill>
                      </a:endParaRPr>
                    </a:p>
                  </a:txBody>
                  <a:tcPr marT="91425" marB="91425" marR="91425" marL="91425"/>
                </a:tc>
              </a:tr>
              <a:tr h="446200">
                <a:tc>
                  <a:txBody>
                    <a:bodyPr/>
                    <a:lstStyle/>
                    <a:p>
                      <a:pPr indent="0" lvl="0" marL="0" rtl="0" algn="l">
                        <a:spcBef>
                          <a:spcPts val="0"/>
                        </a:spcBef>
                        <a:spcAft>
                          <a:spcPts val="0"/>
                        </a:spcAft>
                        <a:buNone/>
                      </a:pPr>
                      <a:r>
                        <a:rPr lang="en" sz="1700">
                          <a:latin typeface="Indie Flower"/>
                          <a:ea typeface="Indie Flower"/>
                          <a:cs typeface="Indie Flower"/>
                          <a:sym typeface="Indie Flower"/>
                        </a:rPr>
                        <a:t>Dev</a:t>
                      </a:r>
                      <a:endParaRPr sz="17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rPr>
                        <a:t>⭐️</a:t>
                      </a:r>
                      <a:r>
                        <a:rPr lang="en" sz="1800">
                          <a:solidFill>
                            <a:schemeClr val="dk1"/>
                          </a:solidFill>
                        </a:rPr>
                        <a:t>⭐️⭐️</a:t>
                      </a:r>
                      <a:endParaRPr sz="1000"/>
                    </a:p>
                  </a:txBody>
                  <a:tcPr marT="91425" marB="91425" marR="91425" marL="91425"/>
                </a:tc>
              </a:tr>
              <a:tr h="446200">
                <a:tc>
                  <a:txBody>
                    <a:bodyPr/>
                    <a:lstStyle/>
                    <a:p>
                      <a:pPr indent="0" lvl="0" marL="0" rtl="0" algn="l">
                        <a:spcBef>
                          <a:spcPts val="0"/>
                        </a:spcBef>
                        <a:spcAft>
                          <a:spcPts val="0"/>
                        </a:spcAft>
                        <a:buNone/>
                      </a:pPr>
                      <a:r>
                        <a:rPr lang="en" sz="1700">
                          <a:latin typeface="Indie Flower"/>
                          <a:ea typeface="Indie Flower"/>
                          <a:cs typeface="Indie Flower"/>
                          <a:sym typeface="Indie Flower"/>
                        </a:rPr>
                        <a:t>Manny</a:t>
                      </a:r>
                      <a:endParaRPr sz="17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rPr>
                        <a:t>⭐️⭐️⭐️⭐️⭐️⭐️</a:t>
                      </a:r>
                      <a:r>
                        <a:rPr lang="en" sz="1800">
                          <a:solidFill>
                            <a:schemeClr val="dk1"/>
                          </a:solidFill>
                        </a:rPr>
                        <a:t>⭐️⭐️⭐️⭐️⭐️⭐️</a:t>
                      </a:r>
                      <a:endParaRPr sz="1800">
                        <a:solidFill>
                          <a:schemeClr val="dk1"/>
                        </a:solidFill>
                      </a:endParaRPr>
                    </a:p>
                  </a:txBody>
                  <a:tcPr marT="91425" marB="91425" marR="91425" marL="91425"/>
                </a:tc>
              </a:tr>
              <a:tr h="446200">
                <a:tc>
                  <a:txBody>
                    <a:bodyPr/>
                    <a:lstStyle/>
                    <a:p>
                      <a:pPr indent="0" lvl="0" marL="0" rtl="0" algn="l">
                        <a:spcBef>
                          <a:spcPts val="0"/>
                        </a:spcBef>
                        <a:spcAft>
                          <a:spcPts val="0"/>
                        </a:spcAft>
                        <a:buNone/>
                      </a:pPr>
                      <a:r>
                        <a:rPr lang="en" sz="1700">
                          <a:latin typeface="Indie Flower"/>
                          <a:ea typeface="Indie Flower"/>
                          <a:cs typeface="Indie Flower"/>
                          <a:sym typeface="Indie Flower"/>
                        </a:rPr>
                        <a:t>Camila </a:t>
                      </a:r>
                      <a:endParaRPr sz="17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rPr>
                        <a:t>⭐️⭐️⭐️⭐️⭐️</a:t>
                      </a:r>
                      <a:r>
                        <a:rPr lang="en" sz="1800">
                          <a:solidFill>
                            <a:schemeClr val="dk1"/>
                          </a:solidFill>
                        </a:rPr>
                        <a:t>⭐️⭐️⭐️⭐️⭐️⭐️⭐️</a:t>
                      </a:r>
                      <a:endParaRPr sz="1800">
                        <a:solidFill>
                          <a:schemeClr val="dk1"/>
                        </a:solidFill>
                      </a:endParaRPr>
                    </a:p>
                  </a:txBody>
                  <a:tcPr marT="91425" marB="91425" marR="91425" marL="91425"/>
                </a:tc>
              </a:tr>
            </a:tbl>
          </a:graphicData>
        </a:graphic>
      </p:graphicFrame>
      <p:pic>
        <p:nvPicPr>
          <p:cNvPr id="108" name="Google Shape;108;p26"/>
          <p:cNvPicPr preferRelativeResize="0"/>
          <p:nvPr/>
        </p:nvPicPr>
        <p:blipFill>
          <a:blip r:embed="rId3">
            <a:alphaModFix/>
          </a:blip>
          <a:stretch>
            <a:fillRect/>
          </a:stretch>
        </p:blipFill>
        <p:spPr>
          <a:xfrm>
            <a:off x="1448075" y="48900"/>
            <a:ext cx="1002125" cy="1002125"/>
          </a:xfrm>
          <a:prstGeom prst="rect">
            <a:avLst/>
          </a:prstGeom>
          <a:noFill/>
          <a:ln>
            <a:noFill/>
          </a:ln>
        </p:spPr>
      </p:pic>
      <p:pic>
        <p:nvPicPr>
          <p:cNvPr id="109" name="Google Shape;109;p26"/>
          <p:cNvPicPr preferRelativeResize="0"/>
          <p:nvPr/>
        </p:nvPicPr>
        <p:blipFill>
          <a:blip r:embed="rId4">
            <a:alphaModFix/>
          </a:blip>
          <a:stretch>
            <a:fillRect/>
          </a:stretch>
        </p:blipFill>
        <p:spPr>
          <a:xfrm flipH="1">
            <a:off x="7016090" y="25875"/>
            <a:ext cx="885260" cy="1002125"/>
          </a:xfrm>
          <a:prstGeom prst="rect">
            <a:avLst/>
          </a:prstGeom>
          <a:noFill/>
          <a:ln>
            <a:noFill/>
          </a:ln>
        </p:spPr>
      </p:pic>
      <p:sp>
        <p:nvSpPr>
          <p:cNvPr id="110" name="Google Shape;110;p26"/>
          <p:cNvSpPr txBox="1"/>
          <p:nvPr/>
        </p:nvSpPr>
        <p:spPr>
          <a:xfrm>
            <a:off x="0" y="48900"/>
            <a:ext cx="418500" cy="523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200">
                <a:solidFill>
                  <a:schemeClr val="dk1"/>
                </a:solidFill>
              </a:rPr>
              <a:t>⭐️</a:t>
            </a:r>
            <a:endParaRPr/>
          </a:p>
        </p:txBody>
      </p:sp>
      <p:sp>
        <p:nvSpPr>
          <p:cNvPr id="111" name="Google Shape;111;p26"/>
          <p:cNvSpPr txBox="1"/>
          <p:nvPr/>
        </p:nvSpPr>
        <p:spPr>
          <a:xfrm>
            <a:off x="8631050" y="48900"/>
            <a:ext cx="418500" cy="523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200">
                <a:solidFill>
                  <a:schemeClr val="dk1"/>
                </a:solidFill>
              </a:rPr>
              <a:t>⭐️</a:t>
            </a:r>
            <a:endParaRPr/>
          </a:p>
        </p:txBody>
      </p:sp>
      <p:sp>
        <p:nvSpPr>
          <p:cNvPr id="112" name="Google Shape;112;p26"/>
          <p:cNvSpPr txBox="1"/>
          <p:nvPr/>
        </p:nvSpPr>
        <p:spPr>
          <a:xfrm>
            <a:off x="49850" y="4568075"/>
            <a:ext cx="480300" cy="523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200">
                <a:solidFill>
                  <a:schemeClr val="dk1"/>
                </a:solidFill>
              </a:rPr>
              <a:t>⭐️</a:t>
            </a:r>
            <a:endParaRPr/>
          </a:p>
        </p:txBody>
      </p:sp>
      <p:sp>
        <p:nvSpPr>
          <p:cNvPr id="113" name="Google Shape;113;p26"/>
          <p:cNvSpPr txBox="1"/>
          <p:nvPr/>
        </p:nvSpPr>
        <p:spPr>
          <a:xfrm>
            <a:off x="8545500" y="4568075"/>
            <a:ext cx="418500" cy="523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200">
                <a:solidFill>
                  <a:schemeClr val="dk1"/>
                </a:solidFill>
              </a:rPr>
              <a: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28" name="Shape 228"/>
        <p:cNvGrpSpPr/>
        <p:nvPr/>
      </p:nvGrpSpPr>
      <p:grpSpPr>
        <a:xfrm>
          <a:off x="0" y="0"/>
          <a:ext cx="0" cy="0"/>
          <a:chOff x="0" y="0"/>
          <a:chExt cx="0" cy="0"/>
        </a:xfrm>
      </p:grpSpPr>
      <p:pic>
        <p:nvPicPr>
          <p:cNvPr descr="Thank U GIF by chuber channel" id="229" name="Google Shape;229;p44"/>
          <p:cNvPicPr preferRelativeResize="0"/>
          <p:nvPr/>
        </p:nvPicPr>
        <p:blipFill>
          <a:blip r:embed="rId3">
            <a:alphaModFix/>
          </a:blip>
          <a:stretch>
            <a:fillRect/>
          </a:stretch>
        </p:blipFill>
        <p:spPr>
          <a:xfrm>
            <a:off x="1443487" y="200138"/>
            <a:ext cx="6257025" cy="47432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117" name="Shape 117"/>
        <p:cNvGrpSpPr/>
        <p:nvPr/>
      </p:nvGrpSpPr>
      <p:grpSpPr>
        <a:xfrm>
          <a:off x="0" y="0"/>
          <a:ext cx="0" cy="0"/>
          <a:chOff x="0" y="0"/>
          <a:chExt cx="0" cy="0"/>
        </a:xfrm>
      </p:grpSpPr>
      <p:pic>
        <p:nvPicPr>
          <p:cNvPr id="118" name="Google Shape;118;p27"/>
          <p:cNvPicPr preferRelativeResize="0"/>
          <p:nvPr/>
        </p:nvPicPr>
        <p:blipFill rotWithShape="1">
          <a:blip r:embed="rId3">
            <a:alphaModFix/>
          </a:blip>
          <a:srcRect b="0" l="0" r="38321" t="0"/>
          <a:stretch/>
        </p:blipFill>
        <p:spPr>
          <a:xfrm>
            <a:off x="572050" y="666750"/>
            <a:ext cx="3519150" cy="3810000"/>
          </a:xfrm>
          <a:prstGeom prst="rect">
            <a:avLst/>
          </a:prstGeom>
          <a:noFill/>
          <a:ln cap="flat" cmpd="sng" w="76200">
            <a:solidFill>
              <a:srgbClr val="38761D"/>
            </a:solidFill>
            <a:prstDash val="solid"/>
            <a:round/>
            <a:headEnd len="sm" w="sm" type="none"/>
            <a:tailEnd len="sm" w="sm" type="none"/>
          </a:ln>
        </p:spPr>
      </p:pic>
      <p:sp>
        <p:nvSpPr>
          <p:cNvPr id="119" name="Google Shape;119;p27"/>
          <p:cNvSpPr/>
          <p:nvPr/>
        </p:nvSpPr>
        <p:spPr>
          <a:xfrm>
            <a:off x="4572000" y="1897975"/>
            <a:ext cx="4095856" cy="1434024"/>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38761D"/>
                </a:solidFill>
                <a:latin typeface="Arial"/>
              </a:rPr>
              <a:t>Opening  Prayers</a:t>
            </a:r>
          </a:p>
        </p:txBody>
      </p:sp>
      <p:sp>
        <p:nvSpPr>
          <p:cNvPr id="120" name="Google Shape;120;p27"/>
          <p:cNvSpPr txBox="1"/>
          <p:nvPr/>
        </p:nvSpPr>
        <p:spPr>
          <a:xfrm>
            <a:off x="4572000" y="0"/>
            <a:ext cx="4302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rgbClr val="38761D"/>
                </a:solidFill>
                <a:hlinkClick r:id="rId4">
                  <a:extLst>
                    <a:ext uri="{A12FA001-AC4F-418D-AE19-62706E023703}">
                      <ahyp:hlinkClr val="tx"/>
                    </a:ext>
                  </a:extLst>
                </a:hlinkClick>
              </a:rPr>
              <a:t>https://www.youtube.com/watch?v=3kGmqeMYQsk&amp;list=RDKlefXTls3OQ&amp;index=3</a:t>
            </a:r>
            <a:endParaRPr sz="1200">
              <a:solidFill>
                <a:srgbClr val="38761D"/>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id="125" name="Google Shape;125;p28"/>
          <p:cNvPicPr preferRelativeResize="0"/>
          <p:nvPr/>
        </p:nvPicPr>
        <p:blipFill>
          <a:blip r:embed="rId3">
            <a:alphaModFix/>
          </a:blip>
          <a:stretch>
            <a:fillRect/>
          </a:stretch>
        </p:blipFill>
        <p:spPr>
          <a:xfrm>
            <a:off x="4321475" y="0"/>
            <a:ext cx="4818450" cy="5143500"/>
          </a:xfrm>
          <a:prstGeom prst="rect">
            <a:avLst/>
          </a:prstGeom>
          <a:noFill/>
          <a:ln>
            <a:noFill/>
          </a:ln>
        </p:spPr>
      </p:pic>
      <p:pic>
        <p:nvPicPr>
          <p:cNvPr id="126" name="Google Shape;126;p28"/>
          <p:cNvPicPr preferRelativeResize="0"/>
          <p:nvPr/>
        </p:nvPicPr>
        <p:blipFill>
          <a:blip r:embed="rId4">
            <a:alphaModFix/>
          </a:blip>
          <a:stretch>
            <a:fillRect/>
          </a:stretch>
        </p:blipFill>
        <p:spPr>
          <a:xfrm>
            <a:off x="0" y="-24475"/>
            <a:ext cx="4321475" cy="5167974"/>
          </a:xfrm>
          <a:prstGeom prst="rect">
            <a:avLst/>
          </a:prstGeom>
          <a:noFill/>
          <a:ln>
            <a:noFill/>
          </a:ln>
        </p:spPr>
      </p:pic>
      <p:sp>
        <p:nvSpPr>
          <p:cNvPr id="127" name="Google Shape;127;p28"/>
          <p:cNvSpPr txBox="1"/>
          <p:nvPr/>
        </p:nvSpPr>
        <p:spPr>
          <a:xfrm>
            <a:off x="257175" y="0"/>
            <a:ext cx="4358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5"/>
              </a:rPr>
              <a:t>https://www.youtube.com/watch?v=PfORUZW8--c</a:t>
            </a:r>
            <a:endParaRPr/>
          </a:p>
        </p:txBody>
      </p:sp>
      <p:sp>
        <p:nvSpPr>
          <p:cNvPr id="128" name="Google Shape;128;p28"/>
          <p:cNvSpPr txBox="1"/>
          <p:nvPr/>
        </p:nvSpPr>
        <p:spPr>
          <a:xfrm>
            <a:off x="5736400" y="162675"/>
            <a:ext cx="3210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9"/>
          <p:cNvSpPr txBox="1"/>
          <p:nvPr/>
        </p:nvSpPr>
        <p:spPr>
          <a:xfrm>
            <a:off x="413325" y="413325"/>
            <a:ext cx="616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34" name="Google Shape;134;p29"/>
          <p:cNvPicPr preferRelativeResize="0"/>
          <p:nvPr/>
        </p:nvPicPr>
        <p:blipFill rotWithShape="1">
          <a:blip r:embed="rId3">
            <a:alphaModFix/>
          </a:blip>
          <a:srcRect b="1941" l="0" r="0" t="0"/>
          <a:stretch/>
        </p:blipFill>
        <p:spPr>
          <a:xfrm>
            <a:off x="-900" y="0"/>
            <a:ext cx="9145800" cy="5143500"/>
          </a:xfrm>
          <a:prstGeom prst="rect">
            <a:avLst/>
          </a:prstGeom>
          <a:noFill/>
          <a:ln>
            <a:noFill/>
          </a:ln>
        </p:spPr>
      </p:pic>
      <p:sp>
        <p:nvSpPr>
          <p:cNvPr id="135" name="Google Shape;135;p29"/>
          <p:cNvSpPr/>
          <p:nvPr/>
        </p:nvSpPr>
        <p:spPr>
          <a:xfrm>
            <a:off x="476025" y="84350"/>
            <a:ext cx="8191958" cy="471901"/>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E599"/>
                </a:solidFill>
                <a:latin typeface="Arial"/>
              </a:rPr>
              <a:t>Being a Good Friend</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id="140" name="Google Shape;140;p30"/>
          <p:cNvPicPr preferRelativeResize="0"/>
          <p:nvPr/>
        </p:nvPicPr>
        <p:blipFill>
          <a:blip r:embed="rId3">
            <a:alphaModFix/>
          </a:blip>
          <a:stretch>
            <a:fillRect/>
          </a:stretch>
        </p:blipFill>
        <p:spPr>
          <a:xfrm>
            <a:off x="0" y="0"/>
            <a:ext cx="9144000" cy="5143500"/>
          </a:xfrm>
          <a:prstGeom prst="rect">
            <a:avLst/>
          </a:prstGeom>
          <a:noFill/>
          <a:ln>
            <a:noFill/>
          </a:ln>
        </p:spPr>
      </p:pic>
      <p:sp>
        <p:nvSpPr>
          <p:cNvPr id="141" name="Google Shape;141;p30"/>
          <p:cNvSpPr/>
          <p:nvPr/>
        </p:nvSpPr>
        <p:spPr>
          <a:xfrm>
            <a:off x="476082" y="4495624"/>
            <a:ext cx="8191835" cy="526251"/>
          </a:xfrm>
          <a:prstGeom prst="rect">
            <a:avLst/>
          </a:prstGeom>
        </p:spPr>
        <p:txBody>
          <a:bodyPr>
            <a:prstTxWarp prst="textPlain"/>
          </a:bodyPr>
          <a:lstStyle/>
          <a:p>
            <a:pPr lvl="0" algn="ctr"/>
            <a:r>
              <a:rPr b="0" i="0">
                <a:ln cap="flat" cmpd="sng" w="9525">
                  <a:solidFill>
                    <a:srgbClr val="595959"/>
                  </a:solidFill>
                  <a:prstDash val="solid"/>
                  <a:round/>
                  <a:headEnd len="sm" w="sm" type="none"/>
                  <a:tailEnd len="sm" w="sm" type="none"/>
                </a:ln>
                <a:solidFill>
                  <a:srgbClr val="EEEEEE"/>
                </a:solidFill>
                <a:latin typeface="Arial"/>
              </a:rPr>
              <a:t>God is Our Best Friend</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31"/>
          <p:cNvPicPr preferRelativeResize="0"/>
          <p:nvPr/>
        </p:nvPicPr>
        <p:blipFill>
          <a:blip r:embed="rId3">
            <a:alphaModFix/>
          </a:blip>
          <a:stretch>
            <a:fillRect/>
          </a:stretch>
        </p:blipFill>
        <p:spPr>
          <a:xfrm>
            <a:off x="762000" y="428625"/>
            <a:ext cx="7620000" cy="4286250"/>
          </a:xfrm>
          <a:prstGeom prst="rect">
            <a:avLst/>
          </a:prstGeom>
          <a:noFill/>
          <a:ln cap="flat" cmpd="sng" w="76200">
            <a:solidFill>
              <a:srgbClr val="6AA84F"/>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32"/>
          <p:cNvSpPr txBox="1"/>
          <p:nvPr/>
        </p:nvSpPr>
        <p:spPr>
          <a:xfrm>
            <a:off x="505225" y="654350"/>
            <a:ext cx="4994400" cy="97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52" name="Google Shape;152;p32"/>
          <p:cNvPicPr preferRelativeResize="0"/>
          <p:nvPr/>
        </p:nvPicPr>
        <p:blipFill>
          <a:blip r:embed="rId3">
            <a:alphaModFix/>
          </a:blip>
          <a:stretch>
            <a:fillRect/>
          </a:stretch>
        </p:blipFill>
        <p:spPr>
          <a:xfrm>
            <a:off x="0" y="0"/>
            <a:ext cx="9144000" cy="5143500"/>
          </a:xfrm>
          <a:prstGeom prst="rect">
            <a:avLst/>
          </a:prstGeom>
          <a:noFill/>
          <a:ln>
            <a:noFill/>
          </a:ln>
        </p:spPr>
      </p:pic>
      <p:sp>
        <p:nvSpPr>
          <p:cNvPr id="153" name="Google Shape;153;p32"/>
          <p:cNvSpPr txBox="1"/>
          <p:nvPr/>
        </p:nvSpPr>
        <p:spPr>
          <a:xfrm>
            <a:off x="78225" y="4126775"/>
            <a:ext cx="91008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300"/>
              <a:t>  </a:t>
            </a:r>
            <a:r>
              <a:rPr lang="en" sz="2700"/>
              <a:t>“Incline your hearts, O people of God,  </a:t>
            </a:r>
            <a:endParaRPr sz="2700"/>
          </a:p>
          <a:p>
            <a:pPr indent="0" lvl="0" marL="0" rtl="0" algn="l">
              <a:spcBef>
                <a:spcPts val="0"/>
              </a:spcBef>
              <a:spcAft>
                <a:spcPts val="0"/>
              </a:spcAft>
              <a:buNone/>
            </a:pPr>
            <a:r>
              <a:rPr lang="en" sz="2700"/>
              <a:t>unto the counsels of your true, your incomparable</a:t>
            </a:r>
            <a:r>
              <a:rPr lang="en" sz="2600"/>
              <a:t> F</a:t>
            </a:r>
            <a:r>
              <a:rPr lang="en" sz="2700"/>
              <a:t>riend.”</a:t>
            </a:r>
            <a:endParaRPr sz="2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pic>
        <p:nvPicPr>
          <p:cNvPr id="158" name="Google Shape;158;p33"/>
          <p:cNvPicPr preferRelativeResize="0"/>
          <p:nvPr/>
        </p:nvPicPr>
        <p:blipFill>
          <a:blip r:embed="rId3">
            <a:alphaModFix/>
          </a:blip>
          <a:stretch>
            <a:fillRect/>
          </a:stretch>
        </p:blipFill>
        <p:spPr>
          <a:xfrm>
            <a:off x="269350" y="-43425"/>
            <a:ext cx="8697025" cy="5143500"/>
          </a:xfrm>
          <a:prstGeom prst="rect">
            <a:avLst/>
          </a:prstGeom>
          <a:noFill/>
          <a:ln>
            <a:noFill/>
          </a:ln>
        </p:spPr>
      </p:pic>
      <p:sp>
        <p:nvSpPr>
          <p:cNvPr id="159" name="Google Shape;159;p33"/>
          <p:cNvSpPr txBox="1"/>
          <p:nvPr/>
        </p:nvSpPr>
        <p:spPr>
          <a:xfrm>
            <a:off x="0" y="0"/>
            <a:ext cx="4196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rgbClr val="3C78D8"/>
                </a:solidFill>
                <a:hlinkClick r:id="rId4">
                  <a:extLst>
                    <a:ext uri="{A12FA001-AC4F-418D-AE19-62706E023703}">
                      <ahyp:hlinkClr val="tx"/>
                    </a:ext>
                  </a:extLst>
                </a:hlinkClick>
              </a:rPr>
              <a:t>https://www.youtube.com/watch?v=I1gMUbEAUFw</a:t>
            </a:r>
            <a:endParaRPr sz="1200">
              <a:solidFill>
                <a:srgbClr val="3C78D8"/>
              </a:solidFill>
            </a:endParaRPr>
          </a:p>
        </p:txBody>
      </p:sp>
      <p:sp>
        <p:nvSpPr>
          <p:cNvPr id="160" name="Google Shape;160;p33"/>
          <p:cNvSpPr/>
          <p:nvPr/>
        </p:nvSpPr>
        <p:spPr>
          <a:xfrm>
            <a:off x="366725" y="4234937"/>
            <a:ext cx="8410540" cy="583595"/>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434343"/>
                </a:solidFill>
                <a:latin typeface="Arial"/>
              </a:rPr>
              <a:t>MOVEMENT  ACTIVITY</a:t>
            </a: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