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8392" autoAdjust="0"/>
    <p:restoredTop sz="96172" autoAdjust="0"/>
  </p:normalViewPr>
  <p:slideViewPr>
    <p:cSldViewPr snapToGrid="0" snapToObjects="1">
      <p:cViewPr varScale="1">
        <p:scale>
          <a:sx n="88" d="100"/>
          <a:sy n="88" d="100"/>
        </p:scale>
        <p:origin x="-18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648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883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75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6524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48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9478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779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029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362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5159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157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ECBB-6E9C-B147-B324-184EE4AADE96}" type="datetimeFigureOut">
              <a:rPr lang="en-US" smtClean="0"/>
              <a:pPr/>
              <a:t>10/3/2016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4E064-028C-5349-8B8F-406D1A4BA0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171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104" y="2863797"/>
            <a:ext cx="1096879" cy="109687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53722498"/>
              </p:ext>
            </p:extLst>
          </p:nvPr>
        </p:nvGraphicFramePr>
        <p:xfrm>
          <a:off x="104085" y="991910"/>
          <a:ext cx="8972256" cy="5651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3064"/>
                <a:gridCol w="2243064"/>
                <a:gridCol w="2243064"/>
                <a:gridCol w="2243064"/>
              </a:tblGrid>
              <a:tr h="1883848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“O my Lord!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make Thy beauty to be my food,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and Thy presence my drink,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and</a:t>
                      </a:r>
                      <a:r>
                        <a:rPr lang="en-US" baseline="0" dirty="0" smtClean="0"/>
                        <a:t> Thy pleasure my hope,</a:t>
                      </a:r>
                      <a:endParaRPr lang="en-US" dirty="0"/>
                    </a:p>
                  </a:txBody>
                  <a:tcPr/>
                </a:tc>
              </a:tr>
              <a:tr h="1883848"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and praise of Thee my action,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and remembrance of Thee my companion,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and the power of Thy sovereignty my </a:t>
                      </a:r>
                      <a:r>
                        <a:rPr lang="en-US" dirty="0" err="1" smtClean="0"/>
                        <a:t>succorer</a:t>
                      </a:r>
                      <a:r>
                        <a:rPr lang="en-US" dirty="0" smtClean="0"/>
                        <a:t>,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and Thy habitation my home, </a:t>
                      </a:r>
                      <a:endParaRPr lang="en-US" dirty="0"/>
                    </a:p>
                  </a:txBody>
                  <a:tcPr/>
                </a:tc>
              </a:tr>
              <a:tr h="1883848">
                <a:tc>
                  <a:txBody>
                    <a:bodyPr/>
                    <a:lstStyle/>
                    <a:p>
                      <a:r>
                        <a:rPr lang="en-US" dirty="0" smtClean="0"/>
                        <a:t>and my </a:t>
                      </a:r>
                    </a:p>
                    <a:p>
                      <a:r>
                        <a:rPr lang="en-US" dirty="0" smtClean="0"/>
                        <a:t>dwelling-</a:t>
                      </a:r>
                    </a:p>
                    <a:p>
                      <a:r>
                        <a:rPr lang="en-US" dirty="0" smtClean="0"/>
                        <a:t>place</a:t>
                      </a:r>
                      <a:r>
                        <a:rPr lang="en-US" baseline="0" dirty="0" smtClean="0"/>
                        <a:t> the </a:t>
                      </a:r>
                    </a:p>
                    <a:p>
                      <a:r>
                        <a:rPr lang="en-US" baseline="0" dirty="0" smtClean="0"/>
                        <a:t>seat </a:t>
                      </a:r>
                    </a:p>
                    <a:p>
                      <a:r>
                        <a:rPr lang="en-US" baseline="0" dirty="0" smtClean="0"/>
                        <a:t>Thou hast </a:t>
                      </a:r>
                    </a:p>
                    <a:p>
                      <a:r>
                        <a:rPr lang="en-US" baseline="0" dirty="0" smtClean="0"/>
                        <a:t>sanctified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from the limitations imposed upon them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r>
                        <a:rPr lang="en-US" dirty="0" smtClean="0"/>
                        <a:t>who are shut out as by a veil from Thee.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sz="1600" dirty="0" smtClean="0"/>
                    </a:p>
                    <a:p>
                      <a:r>
                        <a:rPr lang="en-US" sz="1600" dirty="0" smtClean="0"/>
                        <a:t>Thou art,</a:t>
                      </a:r>
                      <a:r>
                        <a:rPr lang="en-US" sz="1600" baseline="0" dirty="0" smtClean="0"/>
                        <a:t> verily, the Almighty, the All-Glorious, the Most Powerful.”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8138"/>
            <a:ext cx="7772400" cy="6163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“O my Lord!...”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850" y="4850723"/>
            <a:ext cx="1257133" cy="942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15" y="1135893"/>
            <a:ext cx="1894375" cy="12629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602" y="1088870"/>
            <a:ext cx="1557357" cy="10395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716" y="1135893"/>
            <a:ext cx="1263267" cy="9600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3016536"/>
            <a:ext cx="754198" cy="10055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2894" y="1153533"/>
            <a:ext cx="1403348" cy="9572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3602" y="3016536"/>
            <a:ext cx="1436382" cy="9623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6266" y="3178217"/>
            <a:ext cx="1251934" cy="7824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4158" y="4956569"/>
            <a:ext cx="771892" cy="11596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5746" y="4850672"/>
            <a:ext cx="1304888" cy="9781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21056" y="4850672"/>
            <a:ext cx="1187261" cy="79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42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nd my dwelling place the seat thou has sanctified,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67126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</a:t>
            </a:r>
            <a:r>
              <a:rPr lang="en-US" dirty="0" smtClean="0"/>
              <a:t>rom the limitations imposed on them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888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are shut out as by a veil from Thee.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07477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Thou art, verily, the Almighty, the All-Glorious, the Most Powerful.”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45376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nd Thy habitation my home,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91132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nd Thy habitation my home,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67311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03941"/>
            <a:ext cx="8229600" cy="9220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 smtClean="0"/>
              <a:t>“ O my Lord! 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18" y="429714"/>
            <a:ext cx="7620363" cy="50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60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84579"/>
            <a:ext cx="8229600" cy="1143000"/>
          </a:xfrm>
        </p:spPr>
        <p:txBody>
          <a:bodyPr/>
          <a:lstStyle/>
          <a:p>
            <a:r>
              <a:rPr lang="en-US" dirty="0" smtClean="0"/>
              <a:t>Make Thy beauty to be my food,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8" y="201464"/>
            <a:ext cx="8026080" cy="535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32372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55292"/>
            <a:ext cx="8229600" cy="1143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nd Thy presence my drink,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18" y="624303"/>
            <a:ext cx="6418869" cy="487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5349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nd Thy pleasure my hope,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986" y="289124"/>
            <a:ext cx="7636056" cy="52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7100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nd praise of thee my action,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4419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nd remembrance of Thee my companion,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389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nd the power of Thy sovereignty my </a:t>
            </a:r>
            <a:r>
              <a:rPr lang="en-US" dirty="0" err="1" smtClean="0"/>
              <a:t>succorer</a:t>
            </a:r>
            <a:r>
              <a:rPr lang="en-US" dirty="0" smtClean="0"/>
              <a:t>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9229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517" y="5355289"/>
            <a:ext cx="8229600" cy="11430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nd Thy habitation my home,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6969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208</Words>
  <Application>Microsoft Office PowerPoint</Application>
  <PresentationFormat>On-screen Show (4:3)</PresentationFormat>
  <Paragraphs>75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“O my Lord!...”</vt:lpstr>
      <vt:lpstr>Slide 2</vt:lpstr>
      <vt:lpstr>Make Thy beauty to be my food,</vt:lpstr>
      <vt:lpstr>and Thy presence my drink,</vt:lpstr>
      <vt:lpstr>and Thy pleasure my hope,</vt:lpstr>
      <vt:lpstr>and praise of thee my action,</vt:lpstr>
      <vt:lpstr>and remembrance of Thee my companion,</vt:lpstr>
      <vt:lpstr>and the power of Thy sovereignty my succorer,</vt:lpstr>
      <vt:lpstr>and Thy habitation my home,</vt:lpstr>
      <vt:lpstr>and my dwelling place the seat thou has sanctified,</vt:lpstr>
      <vt:lpstr>from the limitations imposed on them</vt:lpstr>
      <vt:lpstr>who are shut out as by a veil from Thee.</vt:lpstr>
      <vt:lpstr>Thou art, verily, the Almighty, the All-Glorious, the Most Powerful.”</vt:lpstr>
      <vt:lpstr>and Thy habitation my home,</vt:lpstr>
      <vt:lpstr>and Thy habitation my home,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and Suzanne Kinney</dc:creator>
  <cp:lastModifiedBy>Joan</cp:lastModifiedBy>
  <cp:revision>12</cp:revision>
  <dcterms:created xsi:type="dcterms:W3CDTF">2013-05-04T04:16:37Z</dcterms:created>
  <dcterms:modified xsi:type="dcterms:W3CDTF">2016-10-03T20:00:16Z</dcterms:modified>
</cp:coreProperties>
</file>