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y="5143500" cx="9144000"/>
  <p:notesSz cx="6858000" cy="9144000"/>
  <p:embeddedFontLst>
    <p:embeddedFont>
      <p:font typeface="Indie Flower"/>
      <p:regular r:id="rId30"/>
    </p:embeddedFont>
    <p:embeddedFont>
      <p:font typeface="Bree Serif"/>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9403616-1FD5-44DF-A681-E0BE8EC6B3B2}">
  <a:tblStyle styleId="{79403616-1FD5-44DF-A681-E0BE8EC6B3B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BreeSerif-regular.fntdata"/><Relationship Id="rId30" Type="http://schemas.openxmlformats.org/officeDocument/2006/relationships/font" Target="fonts/IndieFlower-regular.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would like to talk about one of our class guidelines, that of being respectful.  When you attend </a:t>
            </a:r>
            <a:r>
              <a:rPr lang="en"/>
              <a:t>school</a:t>
            </a:r>
            <a:r>
              <a:rPr lang="en"/>
              <a:t> in person, do you get up and walk out of class before class is over?  It’s the same in children’s class.  Please wait to be dismissed by the teacher before you log out. Otherwise you are showing disrespect for not only your teachers but also your classmates.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cead7d29b8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cead7d29b8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(Background music Noura? Do we need to extend time?)</a:t>
            </a:r>
            <a:endParaRPr/>
          </a:p>
          <a:p>
            <a:pPr indent="0" lvl="0" marL="0" rtl="0" algn="l">
              <a:spcBef>
                <a:spcPts val="0"/>
              </a:spcBef>
              <a:spcAft>
                <a:spcPts val="0"/>
              </a:spcAft>
              <a:buNone/>
            </a:pPr>
            <a:r>
              <a:rPr lang="en"/>
              <a:t>Hudson: Will you </a:t>
            </a:r>
            <a:r>
              <a:rPr lang="en"/>
              <a:t>please</a:t>
            </a:r>
            <a:r>
              <a:rPr lang="en"/>
              <a:t> lead us in doing 10 sit ups? </a:t>
            </a:r>
            <a:endParaRPr/>
          </a:p>
          <a:p>
            <a:pPr indent="0" lvl="0" marL="0" rtl="0" algn="l">
              <a:spcBef>
                <a:spcPts val="0"/>
              </a:spcBef>
              <a:spcAft>
                <a:spcPts val="0"/>
              </a:spcAft>
              <a:buNone/>
            </a:pPr>
            <a:r>
              <a:rPr lang="en"/>
              <a:t>Milan:  Will you lead us in doing 10 elephant </a:t>
            </a:r>
            <a:r>
              <a:rPr lang="en" u="sng"/>
              <a:t>stomps</a:t>
            </a:r>
            <a:r>
              <a:rPr lang="en"/>
              <a:t>?</a:t>
            </a:r>
            <a:endParaRPr/>
          </a:p>
          <a:p>
            <a:pPr indent="0" lvl="0" marL="0" rtl="0" algn="l">
              <a:spcBef>
                <a:spcPts val="0"/>
              </a:spcBef>
              <a:spcAft>
                <a:spcPts val="0"/>
              </a:spcAft>
              <a:buNone/>
            </a:pPr>
            <a:r>
              <a:rPr lang="en"/>
              <a:t>Kim: Please help us fly like an airplane.</a:t>
            </a:r>
            <a:endParaRPr/>
          </a:p>
          <a:p>
            <a:pPr indent="0" lvl="0" marL="0" rtl="0" algn="l">
              <a:spcBef>
                <a:spcPts val="0"/>
              </a:spcBef>
              <a:spcAft>
                <a:spcPts val="0"/>
              </a:spcAft>
              <a:buNone/>
            </a:pPr>
            <a:r>
              <a:rPr lang="en"/>
              <a:t>Dev: Would you please lead us in walking on all fours like a bear?</a:t>
            </a:r>
            <a:endParaRPr/>
          </a:p>
          <a:p>
            <a:pPr indent="0" lvl="0" marL="0" rtl="0" algn="l">
              <a:spcBef>
                <a:spcPts val="0"/>
              </a:spcBef>
              <a:spcAft>
                <a:spcPts val="0"/>
              </a:spcAft>
              <a:buNone/>
            </a:pPr>
            <a:r>
              <a:rPr lang="en"/>
              <a:t>Camila:  Now let’s get up and bounce like a ball.</a:t>
            </a:r>
            <a:endParaRPr/>
          </a:p>
          <a:p>
            <a:pPr indent="0" lvl="0" marL="0" rtl="0" algn="l">
              <a:spcBef>
                <a:spcPts val="0"/>
              </a:spcBef>
              <a:spcAft>
                <a:spcPts val="0"/>
              </a:spcAft>
              <a:buNone/>
            </a:pPr>
            <a:r>
              <a:rPr lang="en"/>
              <a:t>Manny: Let’s do a moonwalk ten times.</a:t>
            </a:r>
            <a:endParaRPr/>
          </a:p>
          <a:p>
            <a:pPr indent="0" lvl="0" marL="0" rtl="0" algn="l">
              <a:spcBef>
                <a:spcPts val="0"/>
              </a:spcBef>
              <a:spcAft>
                <a:spcPts val="0"/>
              </a:spcAft>
              <a:buNone/>
            </a:pPr>
            <a:r>
              <a:rPr lang="en"/>
              <a:t>Devin:  Would you please lead the class in doing 10 jumping jacks?</a:t>
            </a:r>
            <a:endParaRPr/>
          </a:p>
          <a:p>
            <a:pPr indent="0" lvl="0" marL="0" rtl="0" algn="l">
              <a:spcBef>
                <a:spcPts val="0"/>
              </a:spcBef>
              <a:spcAft>
                <a:spcPts val="0"/>
              </a:spcAft>
              <a:buNone/>
            </a:pPr>
            <a:r>
              <a:rPr lang="en"/>
              <a:t>Cora: Would you please help us pretend to be a seed growing into a </a:t>
            </a:r>
            <a:r>
              <a:rPr lang="en"/>
              <a:t>beautiful</a:t>
            </a:r>
            <a:r>
              <a:rPr lang="en"/>
              <a:t> flower blowing in the gentle breeze?</a:t>
            </a:r>
            <a:endParaRPr/>
          </a:p>
          <a:p>
            <a:pPr indent="0" lvl="0" marL="0" rtl="0" algn="l">
              <a:spcBef>
                <a:spcPts val="0"/>
              </a:spcBef>
              <a:spcAft>
                <a:spcPts val="0"/>
              </a:spcAft>
              <a:buNone/>
            </a:pPr>
            <a:r>
              <a:rPr lang="en"/>
              <a:t>Cassedy:Would you please finish off our movement activity by </a:t>
            </a:r>
            <a:r>
              <a:rPr lang="en"/>
              <a:t>helping</a:t>
            </a:r>
            <a:r>
              <a:rPr lang="en"/>
              <a:t> us stretch up as high as we can ready to receive God’s bounties,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ce0fc4b34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ce0fc4b34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True friends also sacrifice for one another.  What do you think that means??</a:t>
            </a:r>
            <a:endParaRPr sz="1400"/>
          </a:p>
          <a:p>
            <a:pPr indent="0" lvl="0" marL="0" rtl="0" algn="l">
              <a:spcBef>
                <a:spcPts val="0"/>
              </a:spcBef>
              <a:spcAft>
                <a:spcPts val="0"/>
              </a:spcAft>
              <a:buClr>
                <a:schemeClr val="dk1"/>
              </a:buClr>
              <a:buSzPts val="1100"/>
              <a:buFont typeface="Arial"/>
              <a:buNone/>
            </a:pPr>
            <a:r>
              <a:rPr lang="en" sz="1400">
                <a:solidFill>
                  <a:schemeClr val="dk1"/>
                </a:solidFill>
              </a:rPr>
              <a:t>When we sacrifice we o</a:t>
            </a:r>
            <a:r>
              <a:rPr lang="en" sz="1400">
                <a:solidFill>
                  <a:schemeClr val="dk1"/>
                </a:solidFill>
              </a:rPr>
              <a:t>ffer up something of value (time, $, our love) in service to others.  Remember how</a:t>
            </a:r>
            <a:endParaRPr sz="14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rPr>
              <a:t>‘Abdu’l-Baha sacrificed his entire life for the well-being of others.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cead7d29b8_2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cead7d29b8_2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Sacrifice is something we see in nature all the time; it is an essential part of growth.</a:t>
            </a:r>
            <a:endParaRPr>
              <a:solidFill>
                <a:schemeClr val="dk1"/>
              </a:solidFill>
            </a:endParaRPr>
          </a:p>
          <a:p>
            <a:pPr indent="0" lvl="0" marL="0" rtl="0" algn="l">
              <a:spcBef>
                <a:spcPts val="0"/>
              </a:spcBef>
              <a:spcAft>
                <a:spcPts val="0"/>
              </a:spcAft>
              <a:buNone/>
            </a:pPr>
            <a:r>
              <a:rPr lang="en">
                <a:solidFill>
                  <a:schemeClr val="dk1"/>
                </a:solidFill>
              </a:rPr>
              <a:t> A caterpillar sacrifices itself to become a beautiful butterfly.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cead7d29b8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cead7d29b8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seed sacrifices itself to become a plant or a giant  redwood tree.</a:t>
            </a:r>
            <a:endParaRPr/>
          </a:p>
          <a:p>
            <a:pPr indent="0" lvl="0" marL="0" rtl="0" algn="l">
              <a:spcBef>
                <a:spcPts val="0"/>
              </a:spcBef>
              <a:spcAft>
                <a:spcPts val="0"/>
              </a:spcAft>
              <a:buNone/>
            </a:pPr>
            <a:r>
              <a:rPr lang="en"/>
              <a:t>Both the caterpillar and seed sacrifice themselves to a higher level of existence.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cead7d29b8_5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cead7d29b8_5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story is about two young boys who were willing to sacrifice their lives for one another. To me, sacrifice also means to make sacred. </a:t>
            </a:r>
            <a:endParaRPr/>
          </a:p>
          <a:p>
            <a:pPr indent="0" lvl="0" marL="0" rtl="0" algn="l">
              <a:spcBef>
                <a:spcPts val="0"/>
              </a:spcBef>
              <a:spcAft>
                <a:spcPts val="0"/>
              </a:spcAft>
              <a:buNone/>
            </a:pPr>
            <a:r>
              <a:rPr lang="en"/>
              <a:t>You will see how these boys make their friendship something that is sacred.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c96894524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c96894524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Isn’t this little girl cute?  Is she sacrificing her comfort to shelter the chicks?  Look at the joy it is giving her.</a:t>
            </a:r>
            <a:endParaRPr/>
          </a:p>
          <a:p>
            <a:pPr indent="0" lvl="0" marL="0" rtl="0" algn="l">
              <a:spcBef>
                <a:spcPts val="0"/>
              </a:spcBef>
              <a:spcAft>
                <a:spcPts val="0"/>
              </a:spcAft>
              <a:buNone/>
            </a:pPr>
            <a:r>
              <a:rPr lang="en"/>
              <a:t>Can we feel this same way about </a:t>
            </a:r>
            <a:r>
              <a:rPr lang="en" u="sng"/>
              <a:t>people</a:t>
            </a:r>
            <a:r>
              <a:rPr lang="en"/>
              <a:t> who don’t have shelter?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cead7d29b8_5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cead7d29b8_5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Draw a picture of the story of Damon and Pythias.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cc20084a3a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cc20084a3a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cc1cbbd00f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cc1cbbd00f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Review quote of the day with gestures. “Trustworthiness is the greatest portal leading unto the tranquility and security of the people”</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Radiant Heart #16 on Love All the World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c96894524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c96894524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Prayer sharers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cc838ddbf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cc838ddbf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Some of you have already reached the goal of ten star and have received your lego kit. That would be Manny, Camila, and Devin.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will continue the prayer stars until everyone receives 10 stars.  By the time you receive ten stars we assume you have developed the habit of praying each morning.</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cc166ba710_3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cc166ba710_3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cf12c775b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cf12c775b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Does it take strength to sacrifice for a friend?  Read quote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cc1cbbd00f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cc1cbbd00f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would like to read this quote from Baha’u’llah? (2 x) This quote tells us within each of us God has placed His light.  Our prayers ask God to make us brilliant stars, bright with His light. </a:t>
            </a:r>
            <a:r>
              <a:rPr lang="en">
                <a:solidFill>
                  <a:schemeClr val="dk1"/>
                </a:solidFill>
              </a:rPr>
              <a:t>We reflect God’s light. Isn’t that amazing!!</a:t>
            </a:r>
            <a:r>
              <a:rPr lang="en"/>
              <a:t> Remember our lessons on Radiance and Enkindlement? We each have within us the capacity to share God’s light with others. We learn to put others before ourselves, sacrifice for them, and for no other reason than to </a:t>
            </a:r>
            <a:r>
              <a:rPr lang="en"/>
              <a:t>bring pleasure to God.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cef2c7bf14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cef2c7bf14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Say ones they can by heart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cc20084a3a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cc20084a3a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 are continuing our lessons on Being a Good Friend.  Who can remember from our last class Who is our true best Friend? (God)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quote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cead7d29b8_5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cead7d29b8_5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Today we are going to learn what it means to be a trustworthy friend.</a:t>
            </a:r>
            <a:endParaRPr/>
          </a:p>
          <a:p>
            <a:pPr indent="0" lvl="0" marL="0" rtl="0" algn="l">
              <a:spcBef>
                <a:spcPts val="0"/>
              </a:spcBef>
              <a:spcAft>
                <a:spcPts val="0"/>
              </a:spcAft>
              <a:buNone/>
            </a:pPr>
            <a:r>
              <a:rPr lang="en"/>
              <a:t>Intro Grade 2 p. 115 paragraph 1</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cead7d29b8_4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cead7d29b8_4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many of you remember the story </a:t>
            </a:r>
            <a:r>
              <a:rPr i="1" lang="en"/>
              <a:t>The Firekeeper’s Son</a:t>
            </a:r>
            <a:r>
              <a:rPr lang="en"/>
              <a:t>? He was very trustworthy.  How did he prove he was trustworthy to his father, his village? Allow time for children to share what they remember about the Firekeeper’s son.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cead7d29b8_5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cead7d29b8_5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briefly-- spending time and caring for eachother makes your bond grow stronger--- having memories you can look back on and laugh creates a strong bond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cc166ba710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cc166ba710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Let’s look at </a:t>
            </a:r>
            <a:r>
              <a:rPr lang="en"/>
              <a:t>this</a:t>
            </a:r>
            <a:r>
              <a:rPr lang="en"/>
              <a:t> photo and talk about what we see. ….Look how trusting these three </a:t>
            </a:r>
            <a:r>
              <a:rPr lang="en"/>
              <a:t>friends are of one another. </a:t>
            </a:r>
            <a:r>
              <a:rPr lang="en"/>
              <a:t>Trustworthiness is not only essential between friends but Baha’u’llah tells us (Read quote)</a:t>
            </a:r>
            <a:endParaRPr/>
          </a:p>
          <a:p>
            <a:pPr indent="0" lvl="0" marL="0" rtl="0" algn="l">
              <a:spcBef>
                <a:spcPts val="0"/>
              </a:spcBef>
              <a:spcAft>
                <a:spcPts val="0"/>
              </a:spcAft>
              <a:buClr>
                <a:schemeClr val="dk1"/>
              </a:buClr>
              <a:buSzPts val="1100"/>
              <a:buFont typeface="Arial"/>
              <a:buNone/>
            </a:pPr>
            <a:r>
              <a:rPr lang="en"/>
              <a:t>M</a:t>
            </a:r>
            <a:r>
              <a:rPr lang="en"/>
              <a:t>emorize with gestures (diedre will do the gestures)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ce0fc4b34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ce0fc4b34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Who would like to read this quote by ‘Abdu’l-Baha? So to whom are we to be trustworthy friends?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1.png"/><Relationship Id="rId7" Type="http://schemas.openxmlformats.org/officeDocument/2006/relationships/image" Target="../media/image2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24.gif"/><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hyperlink" Target="https://www.youtube.com/watch?v=fhUleahpsMM"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hyperlink" Target="http://drive.google.com/file/d/1ZO_NQML0sHzMjJykQJSYCnRMYgAHyrng/view" TargetMode="External"/><Relationship Id="rId5"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152400" y="152400"/>
            <a:ext cx="4062492" cy="4838700"/>
          </a:xfrm>
          <a:prstGeom prst="rect">
            <a:avLst/>
          </a:prstGeom>
          <a:noFill/>
          <a:ln cap="flat" cmpd="sng" w="38100">
            <a:solidFill>
              <a:srgbClr val="B6D7A8"/>
            </a:solidFill>
            <a:prstDash val="solid"/>
            <a:round/>
            <a:headEnd len="sm" w="sm" type="none"/>
            <a:tailEnd len="sm" w="sm" type="none"/>
          </a:ln>
        </p:spPr>
      </p:pic>
      <p:pic>
        <p:nvPicPr>
          <p:cNvPr descr="text hello Sticker for iOS &amp; Android | GIPHY | Welcome gif, Welcome images,  Hello sticker" id="100" name="Google Shape;100;p25"/>
          <p:cNvPicPr preferRelativeResize="0"/>
          <p:nvPr/>
        </p:nvPicPr>
        <p:blipFill>
          <a:blip r:embed="rId4">
            <a:alphaModFix/>
          </a:blip>
          <a:stretch>
            <a:fillRect/>
          </a:stretch>
        </p:blipFill>
        <p:spPr>
          <a:xfrm rot="-1688630">
            <a:off x="4453678" y="1152137"/>
            <a:ext cx="4662120" cy="2543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4" name="Shape 164"/>
        <p:cNvGrpSpPr/>
        <p:nvPr/>
      </p:nvGrpSpPr>
      <p:grpSpPr>
        <a:xfrm>
          <a:off x="0" y="0"/>
          <a:ext cx="0" cy="0"/>
          <a:chOff x="0" y="0"/>
          <a:chExt cx="0" cy="0"/>
        </a:xfrm>
      </p:grpSpPr>
      <p:sp>
        <p:nvSpPr>
          <p:cNvPr id="165" name="Google Shape;165;p34"/>
          <p:cNvSpPr/>
          <p:nvPr/>
        </p:nvSpPr>
        <p:spPr>
          <a:xfrm>
            <a:off x="476225" y="4319924"/>
            <a:ext cx="8191577" cy="7277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Movement  Activity</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69" name="Shape 169"/>
        <p:cNvGrpSpPr/>
        <p:nvPr/>
      </p:nvGrpSpPr>
      <p:grpSpPr>
        <a:xfrm>
          <a:off x="0" y="0"/>
          <a:ext cx="0" cy="0"/>
          <a:chOff x="0" y="0"/>
          <a:chExt cx="0" cy="0"/>
        </a:xfrm>
      </p:grpSpPr>
      <p:sp>
        <p:nvSpPr>
          <p:cNvPr id="170" name="Google Shape;170;p35"/>
          <p:cNvSpPr txBox="1"/>
          <p:nvPr/>
        </p:nvSpPr>
        <p:spPr>
          <a:xfrm>
            <a:off x="4954450" y="1468950"/>
            <a:ext cx="34854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3100"/>
          </a:p>
        </p:txBody>
      </p:sp>
      <p:sp>
        <p:nvSpPr>
          <p:cNvPr id="171" name="Google Shape;171;p35"/>
          <p:cNvSpPr/>
          <p:nvPr/>
        </p:nvSpPr>
        <p:spPr>
          <a:xfrm>
            <a:off x="4667600" y="1095200"/>
            <a:ext cx="4113072" cy="7975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Friends  Sacrifice</a:t>
            </a:r>
          </a:p>
        </p:txBody>
      </p:sp>
      <p:sp>
        <p:nvSpPr>
          <p:cNvPr id="172" name="Google Shape;172;p35"/>
          <p:cNvSpPr/>
          <p:nvPr/>
        </p:nvSpPr>
        <p:spPr>
          <a:xfrm>
            <a:off x="4667600" y="2460475"/>
            <a:ext cx="4113066" cy="85922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for  One  Another</a:t>
            </a:r>
          </a:p>
        </p:txBody>
      </p:sp>
      <p:pic>
        <p:nvPicPr>
          <p:cNvPr id="173" name="Google Shape;173;p35"/>
          <p:cNvPicPr preferRelativeResize="0"/>
          <p:nvPr/>
        </p:nvPicPr>
        <p:blipFill>
          <a:blip r:embed="rId3">
            <a:alphaModFix/>
          </a:blip>
          <a:stretch>
            <a:fillRect/>
          </a:stretch>
        </p:blipFill>
        <p:spPr>
          <a:xfrm>
            <a:off x="182525" y="173850"/>
            <a:ext cx="3827524" cy="4754526"/>
          </a:xfrm>
          <a:prstGeom prst="rect">
            <a:avLst/>
          </a:prstGeom>
          <a:noFill/>
          <a:ln cap="flat" cmpd="sng" w="38100">
            <a:solidFill>
              <a:srgbClr val="000000"/>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E7CC3"/>
        </a:solidFill>
      </p:bgPr>
    </p:bg>
    <p:spTree>
      <p:nvGrpSpPr>
        <p:cNvPr id="177" name="Shape 177"/>
        <p:cNvGrpSpPr/>
        <p:nvPr/>
      </p:nvGrpSpPr>
      <p:grpSpPr>
        <a:xfrm>
          <a:off x="0" y="0"/>
          <a:ext cx="0" cy="0"/>
          <a:chOff x="0" y="0"/>
          <a:chExt cx="0" cy="0"/>
        </a:xfrm>
      </p:grpSpPr>
      <p:sp>
        <p:nvSpPr>
          <p:cNvPr id="178" name="Google Shape;178;p36"/>
          <p:cNvSpPr/>
          <p:nvPr/>
        </p:nvSpPr>
        <p:spPr>
          <a:xfrm>
            <a:off x="3625425" y="1014625"/>
            <a:ext cx="49500" cy="12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6"/>
          <p:cNvSpPr txBox="1"/>
          <p:nvPr/>
        </p:nvSpPr>
        <p:spPr>
          <a:xfrm rot="-882056">
            <a:off x="1323828" y="2249563"/>
            <a:ext cx="225792" cy="9888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6"/>
          <p:cNvSpPr txBox="1"/>
          <p:nvPr/>
        </p:nvSpPr>
        <p:spPr>
          <a:xfrm>
            <a:off x="2687775" y="288400"/>
            <a:ext cx="4522500" cy="438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300"/>
          </a:p>
        </p:txBody>
      </p:sp>
      <p:pic>
        <p:nvPicPr>
          <p:cNvPr id="181" name="Google Shape;181;p36"/>
          <p:cNvPicPr preferRelativeResize="0"/>
          <p:nvPr/>
        </p:nvPicPr>
        <p:blipFill>
          <a:blip r:embed="rId3">
            <a:alphaModFix/>
          </a:blip>
          <a:stretch>
            <a:fillRect/>
          </a:stretch>
        </p:blipFill>
        <p:spPr>
          <a:xfrm>
            <a:off x="1718225" y="215100"/>
            <a:ext cx="5829201" cy="4167800"/>
          </a:xfrm>
          <a:prstGeom prst="rect">
            <a:avLst/>
          </a:prstGeom>
          <a:noFill/>
          <a:ln cap="flat" cmpd="sng" w="28575">
            <a:solidFill>
              <a:srgbClr val="000000"/>
            </a:solidFill>
            <a:prstDash val="solid"/>
            <a:round/>
            <a:headEnd len="sm" w="sm" type="none"/>
            <a:tailEnd len="sm" w="sm" type="none"/>
          </a:ln>
        </p:spPr>
      </p:pic>
      <p:sp>
        <p:nvSpPr>
          <p:cNvPr id="182" name="Google Shape;182;p36"/>
          <p:cNvSpPr txBox="1"/>
          <p:nvPr/>
        </p:nvSpPr>
        <p:spPr>
          <a:xfrm rot="-1995832">
            <a:off x="492798" y="1536791"/>
            <a:ext cx="3299753" cy="1377167"/>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2300">
              <a:latin typeface="Bree Serif"/>
              <a:ea typeface="Bree Serif"/>
              <a:cs typeface="Bree Serif"/>
              <a:sym typeface="Bree Serif"/>
            </a:endParaRPr>
          </a:p>
        </p:txBody>
      </p:sp>
      <p:pic>
        <p:nvPicPr>
          <p:cNvPr id="183" name="Google Shape;183;p36"/>
          <p:cNvPicPr preferRelativeResize="0"/>
          <p:nvPr/>
        </p:nvPicPr>
        <p:blipFill>
          <a:blip r:embed="rId4">
            <a:alphaModFix/>
          </a:blip>
          <a:stretch>
            <a:fillRect/>
          </a:stretch>
        </p:blipFill>
        <p:spPr>
          <a:xfrm rot="-1524337">
            <a:off x="6383250" y="2972413"/>
            <a:ext cx="747399" cy="978179"/>
          </a:xfrm>
          <a:prstGeom prst="rect">
            <a:avLst/>
          </a:prstGeom>
          <a:noFill/>
          <a:ln>
            <a:noFill/>
          </a:ln>
        </p:spPr>
      </p:pic>
      <p:pic>
        <p:nvPicPr>
          <p:cNvPr id="184" name="Google Shape;184;p36"/>
          <p:cNvPicPr preferRelativeResize="0"/>
          <p:nvPr/>
        </p:nvPicPr>
        <p:blipFill>
          <a:blip r:embed="rId5">
            <a:alphaModFix/>
          </a:blip>
          <a:stretch>
            <a:fillRect/>
          </a:stretch>
        </p:blipFill>
        <p:spPr>
          <a:xfrm rot="1343987">
            <a:off x="5579425" y="533325"/>
            <a:ext cx="747400" cy="974900"/>
          </a:xfrm>
          <a:prstGeom prst="rect">
            <a:avLst/>
          </a:prstGeom>
          <a:noFill/>
          <a:ln>
            <a:noFill/>
          </a:ln>
        </p:spPr>
      </p:pic>
      <p:sp>
        <p:nvSpPr>
          <p:cNvPr id="185" name="Google Shape;185;p36"/>
          <p:cNvSpPr txBox="1"/>
          <p:nvPr/>
        </p:nvSpPr>
        <p:spPr>
          <a:xfrm>
            <a:off x="4389475" y="860500"/>
            <a:ext cx="2094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t>    </a:t>
            </a:r>
            <a:endParaRPr sz="3100">
              <a:solidFill>
                <a:srgbClr val="0000FF"/>
              </a:solidFill>
            </a:endParaRPr>
          </a:p>
        </p:txBody>
      </p:sp>
      <p:sp>
        <p:nvSpPr>
          <p:cNvPr id="186" name="Google Shape;186;p36"/>
          <p:cNvSpPr/>
          <p:nvPr/>
        </p:nvSpPr>
        <p:spPr>
          <a:xfrm>
            <a:off x="1718225" y="4545925"/>
            <a:ext cx="5829199" cy="4168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FF"/>
                </a:solidFill>
                <a:latin typeface="Arial"/>
              </a:rPr>
              <a:t>Sacrifice</a:t>
            </a:r>
          </a:p>
        </p:txBody>
      </p:sp>
      <p:pic>
        <p:nvPicPr>
          <p:cNvPr id="187" name="Google Shape;187;p36"/>
          <p:cNvPicPr preferRelativeResize="0"/>
          <p:nvPr/>
        </p:nvPicPr>
        <p:blipFill>
          <a:blip r:embed="rId6">
            <a:alphaModFix/>
          </a:blip>
          <a:stretch>
            <a:fillRect/>
          </a:stretch>
        </p:blipFill>
        <p:spPr>
          <a:xfrm rot="1498277">
            <a:off x="2111634" y="559975"/>
            <a:ext cx="799240" cy="615600"/>
          </a:xfrm>
          <a:prstGeom prst="rect">
            <a:avLst/>
          </a:prstGeom>
          <a:noFill/>
          <a:ln>
            <a:noFill/>
          </a:ln>
        </p:spPr>
      </p:pic>
      <p:pic>
        <p:nvPicPr>
          <p:cNvPr descr="Incredible Vintage Butterfly Image Nice For Eggs Clipart - Drawing Of  Butterfly Eggs - Png Download - Full Size Clipart (#1370275) - PinClipart" id="188" name="Google Shape;188;p36"/>
          <p:cNvPicPr preferRelativeResize="0"/>
          <p:nvPr/>
        </p:nvPicPr>
        <p:blipFill rotWithShape="1">
          <a:blip r:embed="rId7">
            <a:alphaModFix/>
          </a:blip>
          <a:srcRect b="31748" l="5163" r="7324" t="12109"/>
          <a:stretch/>
        </p:blipFill>
        <p:spPr>
          <a:xfrm rot="-1368894">
            <a:off x="1804450" y="3485630"/>
            <a:ext cx="1011377" cy="6488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2" name="Shape 192"/>
        <p:cNvGrpSpPr/>
        <p:nvPr/>
      </p:nvGrpSpPr>
      <p:grpSpPr>
        <a:xfrm>
          <a:off x="0" y="0"/>
          <a:ext cx="0" cy="0"/>
          <a:chOff x="0" y="0"/>
          <a:chExt cx="0" cy="0"/>
        </a:xfrm>
      </p:grpSpPr>
      <p:pic>
        <p:nvPicPr>
          <p:cNvPr descr="Sparkle Plants GIF" id="193" name="Google Shape;193;p37"/>
          <p:cNvPicPr preferRelativeResize="0"/>
          <p:nvPr/>
        </p:nvPicPr>
        <p:blipFill>
          <a:blip r:embed="rId3">
            <a:alphaModFix/>
          </a:blip>
          <a:stretch>
            <a:fillRect/>
          </a:stretch>
        </p:blipFill>
        <p:spPr>
          <a:xfrm>
            <a:off x="0" y="0"/>
            <a:ext cx="3807750" cy="5143500"/>
          </a:xfrm>
          <a:prstGeom prst="rect">
            <a:avLst/>
          </a:prstGeom>
          <a:noFill/>
          <a:ln>
            <a:noFill/>
          </a:ln>
        </p:spPr>
      </p:pic>
      <p:pic>
        <p:nvPicPr>
          <p:cNvPr id="194" name="Google Shape;194;p37"/>
          <p:cNvPicPr preferRelativeResize="0"/>
          <p:nvPr/>
        </p:nvPicPr>
        <p:blipFill>
          <a:blip r:embed="rId4">
            <a:alphaModFix/>
          </a:blip>
          <a:stretch>
            <a:fillRect/>
          </a:stretch>
        </p:blipFill>
        <p:spPr>
          <a:xfrm>
            <a:off x="4572000" y="0"/>
            <a:ext cx="4572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0000"/>
        </a:solidFill>
      </p:bgPr>
    </p:bg>
    <p:spTree>
      <p:nvGrpSpPr>
        <p:cNvPr id="198" name="Shape 198"/>
        <p:cNvGrpSpPr/>
        <p:nvPr/>
      </p:nvGrpSpPr>
      <p:grpSpPr>
        <a:xfrm>
          <a:off x="0" y="0"/>
          <a:ext cx="0" cy="0"/>
          <a:chOff x="0" y="0"/>
          <a:chExt cx="0" cy="0"/>
        </a:xfrm>
      </p:grpSpPr>
      <p:pic>
        <p:nvPicPr>
          <p:cNvPr id="199" name="Google Shape;199;p38"/>
          <p:cNvPicPr preferRelativeResize="0"/>
          <p:nvPr/>
        </p:nvPicPr>
        <p:blipFill rotWithShape="1">
          <a:blip r:embed="rId3">
            <a:alphaModFix/>
          </a:blip>
          <a:srcRect b="18898" l="25605" r="17708" t="8611"/>
          <a:stretch/>
        </p:blipFill>
        <p:spPr>
          <a:xfrm>
            <a:off x="0" y="0"/>
            <a:ext cx="5006600" cy="5143500"/>
          </a:xfrm>
          <a:prstGeom prst="rect">
            <a:avLst/>
          </a:prstGeom>
          <a:noFill/>
          <a:ln>
            <a:noFill/>
          </a:ln>
        </p:spPr>
      </p:pic>
      <p:sp>
        <p:nvSpPr>
          <p:cNvPr id="200" name="Google Shape;200;p38"/>
          <p:cNvSpPr/>
          <p:nvPr/>
        </p:nvSpPr>
        <p:spPr>
          <a:xfrm rot="-2045115">
            <a:off x="5147354" y="2025761"/>
            <a:ext cx="3951539" cy="121857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6B26B"/>
                </a:solidFill>
                <a:latin typeface="Arial"/>
              </a:rPr>
              <a:t>Story  Time</a:t>
            </a:r>
          </a:p>
        </p:txBody>
      </p:sp>
      <p:sp>
        <p:nvSpPr>
          <p:cNvPr id="201" name="Google Shape;201;p3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2" name="Google Shape;202;p38"/>
          <p:cNvSpPr txBox="1"/>
          <p:nvPr/>
        </p:nvSpPr>
        <p:spPr>
          <a:xfrm>
            <a:off x="5319525" y="191225"/>
            <a:ext cx="360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3" name="Google Shape;203;p38"/>
          <p:cNvSpPr txBox="1"/>
          <p:nvPr/>
        </p:nvSpPr>
        <p:spPr>
          <a:xfrm flipH="1">
            <a:off x="5397800" y="4678675"/>
            <a:ext cx="360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rgbClr val="F6B26B"/>
                </a:solidFill>
                <a:hlinkClick r:id="rId4">
                  <a:extLst>
                    <a:ext uri="{A12FA001-AC4F-418D-AE19-62706E023703}">
                      <ahyp:hlinkClr val="tx"/>
                    </a:ext>
                  </a:extLst>
                </a:hlinkClick>
              </a:rPr>
              <a:t>https://www.youtube.com/watch?v=fhUleahpsMM</a:t>
            </a:r>
            <a:endParaRPr sz="700">
              <a:solidFill>
                <a:srgbClr val="F6B26B"/>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7B7B7"/>
        </a:solidFill>
      </p:bgPr>
    </p:bg>
    <p:spTree>
      <p:nvGrpSpPr>
        <p:cNvPr id="207" name="Shape 207"/>
        <p:cNvGrpSpPr/>
        <p:nvPr/>
      </p:nvGrpSpPr>
      <p:grpSpPr>
        <a:xfrm>
          <a:off x="0" y="0"/>
          <a:ext cx="0" cy="0"/>
          <a:chOff x="0" y="0"/>
          <a:chExt cx="0" cy="0"/>
        </a:xfrm>
      </p:grpSpPr>
      <p:pic>
        <p:nvPicPr>
          <p:cNvPr id="208" name="Google Shape;208;p39"/>
          <p:cNvPicPr preferRelativeResize="0"/>
          <p:nvPr/>
        </p:nvPicPr>
        <p:blipFill>
          <a:blip r:embed="rId3">
            <a:alphaModFix/>
          </a:blip>
          <a:stretch>
            <a:fillRect/>
          </a:stretch>
        </p:blipFill>
        <p:spPr>
          <a:xfrm>
            <a:off x="395775" y="359625"/>
            <a:ext cx="3147125" cy="4424249"/>
          </a:xfrm>
          <a:prstGeom prst="rect">
            <a:avLst/>
          </a:prstGeom>
          <a:noFill/>
          <a:ln cap="flat" cmpd="sng" w="76200">
            <a:solidFill>
              <a:srgbClr val="741B47"/>
            </a:solidFill>
            <a:prstDash val="solid"/>
            <a:round/>
            <a:headEnd len="sm" w="sm" type="none"/>
            <a:tailEnd len="sm" w="sm" type="none"/>
          </a:ln>
        </p:spPr>
      </p:pic>
      <p:pic>
        <p:nvPicPr>
          <p:cNvPr id="209" name="Google Shape;209;p39"/>
          <p:cNvPicPr preferRelativeResize="0"/>
          <p:nvPr/>
        </p:nvPicPr>
        <p:blipFill rotWithShape="1">
          <a:blip r:embed="rId4">
            <a:alphaModFix/>
          </a:blip>
          <a:srcRect b="0" l="0" r="25132" t="0"/>
          <a:stretch/>
        </p:blipFill>
        <p:spPr>
          <a:xfrm>
            <a:off x="4020375" y="821650"/>
            <a:ext cx="4706425" cy="3143250"/>
          </a:xfrm>
          <a:prstGeom prst="rect">
            <a:avLst/>
          </a:prstGeom>
          <a:noFill/>
          <a:ln cap="flat" cmpd="sng" w="76200">
            <a:solidFill>
              <a:srgbClr val="741B47"/>
            </a:solidFill>
            <a:prstDash val="solid"/>
            <a:round/>
            <a:headEnd len="sm" w="sm" type="none"/>
            <a:tailEnd len="sm" w="sm" type="none"/>
          </a:ln>
        </p:spPr>
      </p:pic>
      <p:sp>
        <p:nvSpPr>
          <p:cNvPr id="210" name="Google Shape;210;p39"/>
          <p:cNvSpPr txBox="1"/>
          <p:nvPr/>
        </p:nvSpPr>
        <p:spPr>
          <a:xfrm>
            <a:off x="4224325" y="4276475"/>
            <a:ext cx="45027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400"/>
              <a:t> </a:t>
            </a:r>
            <a:r>
              <a:rPr lang="en" sz="3400"/>
              <a:t>Sheltering the Weak </a:t>
            </a:r>
            <a:endParaRPr sz="3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4" name="Shape 214"/>
        <p:cNvGrpSpPr/>
        <p:nvPr/>
      </p:nvGrpSpPr>
      <p:grpSpPr>
        <a:xfrm>
          <a:off x="0" y="0"/>
          <a:ext cx="0" cy="0"/>
          <a:chOff x="0" y="0"/>
          <a:chExt cx="0" cy="0"/>
        </a:xfrm>
      </p:grpSpPr>
      <p:sp>
        <p:nvSpPr>
          <p:cNvPr id="215" name="Google Shape;215;p40"/>
          <p:cNvSpPr/>
          <p:nvPr/>
        </p:nvSpPr>
        <p:spPr>
          <a:xfrm>
            <a:off x="476250" y="2136050"/>
            <a:ext cx="8190923" cy="871124"/>
          </a:xfrm>
          <a:prstGeom prst="rect">
            <a:avLst/>
          </a:prstGeom>
        </p:spPr>
        <p:txBody>
          <a:bodyPr>
            <a:prstTxWarp prst="textPlain"/>
          </a:bodyPr>
          <a:lstStyle/>
          <a:p>
            <a:pPr lvl="0" algn="ctr"/>
            <a:r>
              <a:rPr b="0" i="0">
                <a:ln cap="flat" cmpd="sng" w="9525">
                  <a:solidFill>
                    <a:srgbClr val="FFFF00"/>
                  </a:solidFill>
                  <a:prstDash val="solid"/>
                  <a:round/>
                  <a:headEnd len="sm" w="sm" type="none"/>
                  <a:tailEnd len="sm" w="sm" type="none"/>
                </a:ln>
                <a:solidFill>
                  <a:srgbClr val="1155CC"/>
                </a:solidFill>
                <a:latin typeface="Arial"/>
              </a:rPr>
              <a:t>ART  ACTIVITY</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9" name="Shape 219"/>
        <p:cNvGrpSpPr/>
        <p:nvPr/>
      </p:nvGrpSpPr>
      <p:grpSpPr>
        <a:xfrm>
          <a:off x="0" y="0"/>
          <a:ext cx="0" cy="0"/>
          <a:chOff x="0" y="0"/>
          <a:chExt cx="0" cy="0"/>
        </a:xfrm>
      </p:grpSpPr>
      <p:sp>
        <p:nvSpPr>
          <p:cNvPr id="220" name="Google Shape;220;p41"/>
          <p:cNvSpPr/>
          <p:nvPr/>
        </p:nvSpPr>
        <p:spPr>
          <a:xfrm>
            <a:off x="475975" y="4137400"/>
            <a:ext cx="8192045" cy="59975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ART  SHOW</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4" name="Shape 224"/>
        <p:cNvGrpSpPr/>
        <p:nvPr/>
      </p:nvGrpSpPr>
      <p:grpSpPr>
        <a:xfrm>
          <a:off x="0" y="0"/>
          <a:ext cx="0" cy="0"/>
          <a:chOff x="0" y="0"/>
          <a:chExt cx="0" cy="0"/>
        </a:xfrm>
      </p:grpSpPr>
      <p:pic>
        <p:nvPicPr>
          <p:cNvPr id="225" name="Google Shape;225;p42"/>
          <p:cNvPicPr preferRelativeResize="0"/>
          <p:nvPr/>
        </p:nvPicPr>
        <p:blipFill>
          <a:blip r:embed="rId3">
            <a:alphaModFix/>
          </a:blip>
          <a:stretch>
            <a:fillRect/>
          </a:stretch>
        </p:blipFill>
        <p:spPr>
          <a:xfrm>
            <a:off x="1431675" y="0"/>
            <a:ext cx="6280650" cy="5051875"/>
          </a:xfrm>
          <a:prstGeom prst="rect">
            <a:avLst/>
          </a:prstGeom>
          <a:noFill/>
          <a:ln>
            <a:noFill/>
          </a:ln>
        </p:spPr>
      </p:pic>
      <p:sp>
        <p:nvSpPr>
          <p:cNvPr id="226" name="Google Shape;226;p42"/>
          <p:cNvSpPr txBox="1"/>
          <p:nvPr/>
        </p:nvSpPr>
        <p:spPr>
          <a:xfrm>
            <a:off x="1158975" y="4116075"/>
            <a:ext cx="724500" cy="2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2"/>
          <p:cNvSpPr txBox="1"/>
          <p:nvPr/>
        </p:nvSpPr>
        <p:spPr>
          <a:xfrm>
            <a:off x="1721400" y="3988250"/>
            <a:ext cx="5701200" cy="9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00"/>
                </a:solidFill>
              </a:rPr>
              <a:t>         God has crowned you with honor</a:t>
            </a:r>
            <a:endParaRPr sz="2200">
              <a:solidFill>
                <a:srgbClr val="FFFF00"/>
              </a:solidFill>
            </a:endParaRPr>
          </a:p>
          <a:p>
            <a:pPr indent="0" lvl="0" marL="0" rtl="0" algn="l">
              <a:spcBef>
                <a:spcPts val="0"/>
              </a:spcBef>
              <a:spcAft>
                <a:spcPts val="0"/>
              </a:spcAft>
              <a:buNone/>
            </a:pPr>
            <a:r>
              <a:rPr lang="en" sz="2200">
                <a:solidFill>
                  <a:srgbClr val="FFFF00"/>
                </a:solidFill>
              </a:rPr>
              <a:t>  and in your heart has He set a radiant star.</a:t>
            </a:r>
            <a:endParaRPr sz="2200">
              <a:solidFill>
                <a:srgbClr val="FFFF00"/>
              </a:solidFill>
            </a:endParaRPr>
          </a:p>
        </p:txBody>
      </p:sp>
      <p:sp>
        <p:nvSpPr>
          <p:cNvPr id="228" name="Google Shape;228;p42"/>
          <p:cNvSpPr txBox="1"/>
          <p:nvPr/>
        </p:nvSpPr>
        <p:spPr>
          <a:xfrm>
            <a:off x="3400200" y="502800"/>
            <a:ext cx="2343600" cy="39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00"/>
                </a:solidFill>
              </a:rPr>
              <a:t>    Closing Song</a:t>
            </a:r>
            <a:endParaRPr sz="2200">
              <a:solidFill>
                <a:srgbClr val="FFFF00"/>
              </a:solidFill>
            </a:endParaRPr>
          </a:p>
        </p:txBody>
      </p:sp>
      <p:pic>
        <p:nvPicPr>
          <p:cNvPr id="229" name="Google Shape;229;p42" title="16 - Radiant Star - Tim Urbonya.mp3">
            <a:hlinkClick r:id="rId4"/>
          </p:cNvPr>
          <p:cNvPicPr preferRelativeResize="0"/>
          <p:nvPr/>
        </p:nvPicPr>
        <p:blipFill>
          <a:blip r:embed="rId5">
            <a:alphaModFix/>
          </a:blip>
          <a:stretch>
            <a:fillRect/>
          </a:stretch>
        </p:blipFill>
        <p:spPr>
          <a:xfrm>
            <a:off x="67675" y="45600"/>
            <a:ext cx="457200" cy="457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3" name="Shape 233"/>
        <p:cNvGrpSpPr/>
        <p:nvPr/>
      </p:nvGrpSpPr>
      <p:grpSpPr>
        <a:xfrm>
          <a:off x="0" y="0"/>
          <a:ext cx="0" cy="0"/>
          <a:chOff x="0" y="0"/>
          <a:chExt cx="0" cy="0"/>
        </a:xfrm>
      </p:grpSpPr>
      <p:pic>
        <p:nvPicPr>
          <p:cNvPr id="234" name="Google Shape;234;p43"/>
          <p:cNvPicPr preferRelativeResize="0"/>
          <p:nvPr/>
        </p:nvPicPr>
        <p:blipFill rotWithShape="1">
          <a:blip r:embed="rId3">
            <a:alphaModFix/>
          </a:blip>
          <a:srcRect b="14324" l="0" r="0" t="0"/>
          <a:stretch/>
        </p:blipFill>
        <p:spPr>
          <a:xfrm>
            <a:off x="2167675" y="0"/>
            <a:ext cx="4808650" cy="4537225"/>
          </a:xfrm>
          <a:prstGeom prst="rect">
            <a:avLst/>
          </a:prstGeom>
          <a:noFill/>
          <a:ln>
            <a:noFill/>
          </a:ln>
        </p:spPr>
      </p:pic>
      <p:sp>
        <p:nvSpPr>
          <p:cNvPr id="235" name="Google Shape;235;p43"/>
          <p:cNvSpPr txBox="1"/>
          <p:nvPr/>
        </p:nvSpPr>
        <p:spPr>
          <a:xfrm>
            <a:off x="2270250" y="4380775"/>
            <a:ext cx="46035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400">
                <a:solidFill>
                  <a:srgbClr val="E06666"/>
                </a:solidFill>
              </a:rPr>
              <a:t> Closing  Prayers</a:t>
            </a:r>
            <a:endParaRPr sz="4600">
              <a:solidFill>
                <a:srgbClr val="E06666"/>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04" name="Shape 104"/>
        <p:cNvGrpSpPr/>
        <p:nvPr/>
      </p:nvGrpSpPr>
      <p:grpSpPr>
        <a:xfrm>
          <a:off x="0" y="0"/>
          <a:ext cx="0" cy="0"/>
          <a:chOff x="0" y="0"/>
          <a:chExt cx="0" cy="0"/>
        </a:xfrm>
      </p:grpSpPr>
      <p:sp>
        <p:nvSpPr>
          <p:cNvPr id="105" name="Google Shape;105;p26"/>
          <p:cNvSpPr txBox="1"/>
          <p:nvPr/>
        </p:nvSpPr>
        <p:spPr>
          <a:xfrm>
            <a:off x="602250" y="221900"/>
            <a:ext cx="7939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latin typeface="Indie Flower"/>
                <a:ea typeface="Indie Flower"/>
                <a:cs typeface="Indie Flower"/>
                <a:sym typeface="Indie Flower"/>
              </a:rPr>
              <a:t>Prayer Stars⭐</a:t>
            </a:r>
            <a:endParaRPr sz="4800">
              <a:latin typeface="Indie Flower"/>
              <a:ea typeface="Indie Flower"/>
              <a:cs typeface="Indie Flower"/>
              <a:sym typeface="Indie Flower"/>
            </a:endParaRPr>
          </a:p>
        </p:txBody>
      </p:sp>
      <p:graphicFrame>
        <p:nvGraphicFramePr>
          <p:cNvPr id="106" name="Google Shape;106;p26"/>
          <p:cNvGraphicFramePr/>
          <p:nvPr/>
        </p:nvGraphicFramePr>
        <p:xfrm>
          <a:off x="865475" y="1028000"/>
          <a:ext cx="3000000" cy="3000000"/>
        </p:xfrm>
        <a:graphic>
          <a:graphicData uri="http://schemas.openxmlformats.org/drawingml/2006/table">
            <a:tbl>
              <a:tblPr>
                <a:noFill/>
                <a:tableStyleId>{79403616-1FD5-44DF-A681-E0BE8EC6B3B2}</a:tableStyleId>
              </a:tblPr>
              <a:tblGrid>
                <a:gridCol w="1563900"/>
                <a:gridCol w="5780775"/>
              </a:tblGrid>
              <a:tr h="446200">
                <a:tc>
                  <a:txBody>
                    <a:bodyPr/>
                    <a:lstStyle/>
                    <a:p>
                      <a:pPr indent="0" lvl="0" marL="0" rtl="0" algn="l">
                        <a:spcBef>
                          <a:spcPts val="0"/>
                        </a:spcBef>
                        <a:spcAft>
                          <a:spcPts val="0"/>
                        </a:spcAft>
                        <a:buNone/>
                      </a:pPr>
                      <a:r>
                        <a:rPr lang="en" sz="1800">
                          <a:latin typeface="Indie Flower"/>
                          <a:ea typeface="Indie Flower"/>
                          <a:cs typeface="Indie Flower"/>
                          <a:sym typeface="Indie Flower"/>
                        </a:rPr>
                        <a:t>Cassedy</a:t>
                      </a:r>
                      <a:endParaRPr sz="18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None/>
                      </a:pPr>
                      <a:r>
                        <a:rPr lang="en" sz="1800">
                          <a:solidFill>
                            <a:schemeClr val="dk1"/>
                          </a:solidFill>
                        </a:rPr>
                        <a:t>⭐️⭐️⭐️⭐️⭐️⭐️⭐️⭐️⭐️</a:t>
                      </a:r>
                      <a:r>
                        <a:rPr lang="en" sz="1800">
                          <a:solidFill>
                            <a:schemeClr val="dk1"/>
                          </a:solidFill>
                        </a:rPr>
                        <a:t>⭐️⭐️⭐️⭐️✅</a:t>
                      </a:r>
                      <a:endParaRPr sz="2200"/>
                    </a:p>
                  </a:txBody>
                  <a:tcPr marT="91425" marB="91425" marR="91425" marL="91425"/>
                </a:tc>
              </a:tr>
              <a:tr h="446200">
                <a:tc>
                  <a:txBody>
                    <a:bodyPr/>
                    <a:lstStyle/>
                    <a:p>
                      <a:pPr indent="0" lvl="0" marL="0" rtl="0" algn="l">
                        <a:spcBef>
                          <a:spcPts val="0"/>
                        </a:spcBef>
                        <a:spcAft>
                          <a:spcPts val="0"/>
                        </a:spcAft>
                        <a:buNone/>
                      </a:pPr>
                      <a:r>
                        <a:rPr lang="en" sz="1800">
                          <a:latin typeface="Indie Flower"/>
                          <a:ea typeface="Indie Flower"/>
                          <a:cs typeface="Indie Flower"/>
                          <a:sym typeface="Indie Flower"/>
                        </a:rPr>
                        <a:t>Milan</a:t>
                      </a:r>
                      <a:endParaRPr sz="18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Devin</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Kim</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Cora</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Hudson</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800">
                        <a:solidFill>
                          <a:schemeClr val="dk1"/>
                        </a:solidFill>
                      </a:endParaRPr>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Dev</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000"/>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Manny</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 </a:t>
                      </a:r>
                      <a:endParaRPr sz="1800">
                        <a:solidFill>
                          <a:schemeClr val="dk1"/>
                        </a:solidFill>
                      </a:endParaRPr>
                    </a:p>
                  </a:txBody>
                  <a:tcPr marT="91425" marB="91425" marR="91425" marL="91425"/>
                </a:tc>
              </a:tr>
              <a:tr h="446200">
                <a:tc>
                  <a:txBody>
                    <a:bodyPr/>
                    <a:lstStyle/>
                    <a:p>
                      <a:pPr indent="0" lvl="0" marL="0" rtl="0" algn="l">
                        <a:spcBef>
                          <a:spcPts val="0"/>
                        </a:spcBef>
                        <a:spcAft>
                          <a:spcPts val="0"/>
                        </a:spcAft>
                        <a:buNone/>
                      </a:pPr>
                      <a:r>
                        <a:rPr lang="en" sz="1700">
                          <a:latin typeface="Indie Flower"/>
                          <a:ea typeface="Indie Flower"/>
                          <a:cs typeface="Indie Flower"/>
                          <a:sym typeface="Indie Flower"/>
                        </a:rPr>
                        <a:t>Camila </a:t>
                      </a:r>
                      <a:endParaRPr sz="17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1"/>
                          </a:solidFill>
                        </a:rPr>
                        <a:t>⭐️⭐️⭐️⭐️⭐️⭐️⭐️⭐️⭐️⭐️⭐️⭐️✅</a:t>
                      </a:r>
                      <a:endParaRPr sz="1800">
                        <a:solidFill>
                          <a:schemeClr val="dk1"/>
                        </a:solidFill>
                      </a:endParaRPr>
                    </a:p>
                  </a:txBody>
                  <a:tcPr marT="91425" marB="91425" marR="91425" marL="91425"/>
                </a:tc>
              </a:tr>
            </a:tbl>
          </a:graphicData>
        </a:graphic>
      </p:graphicFrame>
      <p:pic>
        <p:nvPicPr>
          <p:cNvPr id="107" name="Google Shape;107;p26"/>
          <p:cNvPicPr preferRelativeResize="0"/>
          <p:nvPr/>
        </p:nvPicPr>
        <p:blipFill>
          <a:blip r:embed="rId3">
            <a:alphaModFix/>
          </a:blip>
          <a:stretch>
            <a:fillRect/>
          </a:stretch>
        </p:blipFill>
        <p:spPr>
          <a:xfrm>
            <a:off x="1448075" y="48900"/>
            <a:ext cx="1002125" cy="1002125"/>
          </a:xfrm>
          <a:prstGeom prst="rect">
            <a:avLst/>
          </a:prstGeom>
          <a:noFill/>
          <a:ln>
            <a:noFill/>
          </a:ln>
        </p:spPr>
      </p:pic>
      <p:pic>
        <p:nvPicPr>
          <p:cNvPr id="108" name="Google Shape;108;p26"/>
          <p:cNvPicPr preferRelativeResize="0"/>
          <p:nvPr/>
        </p:nvPicPr>
        <p:blipFill>
          <a:blip r:embed="rId4">
            <a:alphaModFix/>
          </a:blip>
          <a:stretch>
            <a:fillRect/>
          </a:stretch>
        </p:blipFill>
        <p:spPr>
          <a:xfrm flipH="1">
            <a:off x="7016090" y="25875"/>
            <a:ext cx="885260" cy="1002125"/>
          </a:xfrm>
          <a:prstGeom prst="rect">
            <a:avLst/>
          </a:prstGeom>
          <a:noFill/>
          <a:ln>
            <a:noFill/>
          </a:ln>
        </p:spPr>
      </p:pic>
      <p:sp>
        <p:nvSpPr>
          <p:cNvPr id="109" name="Google Shape;109;p26"/>
          <p:cNvSpPr txBox="1"/>
          <p:nvPr/>
        </p:nvSpPr>
        <p:spPr>
          <a:xfrm>
            <a:off x="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110" name="Google Shape;110;p26"/>
          <p:cNvSpPr txBox="1"/>
          <p:nvPr/>
        </p:nvSpPr>
        <p:spPr>
          <a:xfrm>
            <a:off x="863105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111" name="Google Shape;111;p26"/>
          <p:cNvSpPr txBox="1"/>
          <p:nvPr/>
        </p:nvSpPr>
        <p:spPr>
          <a:xfrm>
            <a:off x="49850" y="4568075"/>
            <a:ext cx="4803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112" name="Google Shape;112;p26"/>
          <p:cNvSpPr txBox="1"/>
          <p:nvPr/>
        </p:nvSpPr>
        <p:spPr>
          <a:xfrm>
            <a:off x="8545500" y="4568075"/>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9" name="Shape 239"/>
        <p:cNvGrpSpPr/>
        <p:nvPr/>
      </p:nvGrpSpPr>
      <p:grpSpPr>
        <a:xfrm>
          <a:off x="0" y="0"/>
          <a:ext cx="0" cy="0"/>
          <a:chOff x="0" y="0"/>
          <a:chExt cx="0" cy="0"/>
        </a:xfrm>
      </p:grpSpPr>
      <p:pic>
        <p:nvPicPr>
          <p:cNvPr id="240" name="Google Shape;240;p44"/>
          <p:cNvPicPr preferRelativeResize="0"/>
          <p:nvPr/>
        </p:nvPicPr>
        <p:blipFill rotWithShape="1">
          <a:blip r:embed="rId3">
            <a:alphaModFix/>
          </a:blip>
          <a:srcRect b="0" l="0" r="0" t="18160"/>
          <a:stretch/>
        </p:blipFill>
        <p:spPr>
          <a:xfrm>
            <a:off x="130375" y="133638"/>
            <a:ext cx="4547425" cy="4876224"/>
          </a:xfrm>
          <a:prstGeom prst="rect">
            <a:avLst/>
          </a:prstGeom>
          <a:noFill/>
          <a:ln cap="flat" cmpd="sng" w="38100">
            <a:solidFill>
              <a:srgbClr val="FFFFFF"/>
            </a:solidFill>
            <a:prstDash val="solid"/>
            <a:round/>
            <a:headEnd len="sm" w="sm" type="none"/>
            <a:tailEnd len="sm" w="sm" type="none"/>
          </a:ln>
        </p:spPr>
      </p:pic>
      <p:sp>
        <p:nvSpPr>
          <p:cNvPr id="241" name="Google Shape;241;p44"/>
          <p:cNvSpPr/>
          <p:nvPr/>
        </p:nvSpPr>
        <p:spPr>
          <a:xfrm>
            <a:off x="4963150" y="1361200"/>
            <a:ext cx="3899430" cy="66405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THANK  YOU</a:t>
            </a:r>
          </a:p>
        </p:txBody>
      </p:sp>
      <p:sp>
        <p:nvSpPr>
          <p:cNvPr id="242" name="Google Shape;242;p44"/>
          <p:cNvSpPr/>
          <p:nvPr/>
        </p:nvSpPr>
        <p:spPr>
          <a:xfrm>
            <a:off x="5102200" y="2239725"/>
            <a:ext cx="3644121" cy="66405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Miss  Noura</a:t>
            </a:r>
          </a:p>
        </p:txBody>
      </p:sp>
      <p:sp>
        <p:nvSpPr>
          <p:cNvPr id="243" name="Google Shape;243;p44"/>
          <p:cNvSpPr/>
          <p:nvPr/>
        </p:nvSpPr>
        <p:spPr>
          <a:xfrm>
            <a:off x="6507122" y="3516675"/>
            <a:ext cx="651900" cy="664200"/>
          </a:xfrm>
          <a:prstGeom prst="hear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9999"/>
        </a:solidFill>
      </p:bgPr>
    </p:bg>
    <p:spTree>
      <p:nvGrpSpPr>
        <p:cNvPr id="247" name="Shape 247"/>
        <p:cNvGrpSpPr/>
        <p:nvPr/>
      </p:nvGrpSpPr>
      <p:grpSpPr>
        <a:xfrm>
          <a:off x="0" y="0"/>
          <a:ext cx="0" cy="0"/>
          <a:chOff x="0" y="0"/>
          <a:chExt cx="0" cy="0"/>
        </a:xfrm>
      </p:grpSpPr>
      <p:pic>
        <p:nvPicPr>
          <p:cNvPr id="248" name="Google Shape;248;p45"/>
          <p:cNvPicPr preferRelativeResize="0"/>
          <p:nvPr/>
        </p:nvPicPr>
        <p:blipFill>
          <a:blip r:embed="rId3">
            <a:alphaModFix/>
          </a:blip>
          <a:stretch>
            <a:fillRect/>
          </a:stretch>
        </p:blipFill>
        <p:spPr>
          <a:xfrm>
            <a:off x="387075" y="0"/>
            <a:ext cx="3698176" cy="5143501"/>
          </a:xfrm>
          <a:prstGeom prst="rect">
            <a:avLst/>
          </a:prstGeom>
          <a:noFill/>
          <a:ln>
            <a:noFill/>
          </a:ln>
        </p:spPr>
      </p:pic>
      <p:sp>
        <p:nvSpPr>
          <p:cNvPr id="249" name="Google Shape;249;p45"/>
          <p:cNvSpPr txBox="1"/>
          <p:nvPr/>
        </p:nvSpPr>
        <p:spPr>
          <a:xfrm>
            <a:off x="4319925" y="1478850"/>
            <a:ext cx="44070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t>“Justice, love and kindness</a:t>
            </a:r>
            <a:endParaRPr sz="2600"/>
          </a:p>
          <a:p>
            <a:pPr indent="0" lvl="0" marL="0" rtl="0" algn="l">
              <a:spcBef>
                <a:spcPts val="0"/>
              </a:spcBef>
              <a:spcAft>
                <a:spcPts val="0"/>
              </a:spcAft>
              <a:buNone/>
            </a:pPr>
            <a:r>
              <a:rPr lang="en" sz="2600"/>
              <a:t>  must be the instruments of</a:t>
            </a:r>
            <a:endParaRPr sz="2600"/>
          </a:p>
          <a:p>
            <a:pPr indent="0" lvl="0" marL="0" rtl="0" algn="l">
              <a:spcBef>
                <a:spcPts val="0"/>
              </a:spcBef>
              <a:spcAft>
                <a:spcPts val="0"/>
              </a:spcAft>
              <a:buNone/>
            </a:pPr>
            <a:r>
              <a:rPr lang="en" sz="2600"/>
              <a:t>  strength, not of weakness.”</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rPr lang="en" sz="2600"/>
              <a:t>         </a:t>
            </a:r>
            <a:r>
              <a:rPr i="1" lang="en" sz="2200"/>
              <a:t>~ ‘Abdu’l-Baha~</a:t>
            </a:r>
            <a:endParaRPr i="1" sz="22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46"/>
          <p:cNvPicPr preferRelativeResize="0"/>
          <p:nvPr/>
        </p:nvPicPr>
        <p:blipFill rotWithShape="1">
          <a:blip r:embed="rId3">
            <a:alphaModFix/>
          </a:blip>
          <a:srcRect b="14544" l="0" r="0" t="0"/>
          <a:stretch/>
        </p:blipFill>
        <p:spPr>
          <a:xfrm>
            <a:off x="0" y="0"/>
            <a:ext cx="9196025" cy="5143500"/>
          </a:xfrm>
          <a:prstGeom prst="rect">
            <a:avLst/>
          </a:prstGeom>
          <a:noFill/>
          <a:ln>
            <a:noFill/>
          </a:ln>
        </p:spPr>
      </p:pic>
      <p:sp>
        <p:nvSpPr>
          <p:cNvPr id="255" name="Google Shape;255;p46"/>
          <p:cNvSpPr txBox="1"/>
          <p:nvPr/>
        </p:nvSpPr>
        <p:spPr>
          <a:xfrm>
            <a:off x="78225" y="4789300"/>
            <a:ext cx="239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D9D9D9"/>
                </a:solidFill>
              </a:rPr>
              <a:t>Horsehead nebula</a:t>
            </a:r>
            <a:endParaRPr>
              <a:solidFill>
                <a:srgbClr val="D9D9D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6" name="Shape 116"/>
        <p:cNvGrpSpPr/>
        <p:nvPr/>
      </p:nvGrpSpPr>
      <p:grpSpPr>
        <a:xfrm>
          <a:off x="0" y="0"/>
          <a:ext cx="0" cy="0"/>
          <a:chOff x="0" y="0"/>
          <a:chExt cx="0" cy="0"/>
        </a:xfrm>
      </p:grpSpPr>
      <p:pic>
        <p:nvPicPr>
          <p:cNvPr descr="GIF descubierto por alguien. Descubre (¡y guarda!) tus propias imágenes y  videos e… | Butterfly wallpaper backgrounds, Blue butterfly wallpaper,  Butterfly wallpaper" id="117" name="Google Shape;117;p27"/>
          <p:cNvPicPr preferRelativeResize="0"/>
          <p:nvPr/>
        </p:nvPicPr>
        <p:blipFill rotWithShape="1">
          <a:blip r:embed="rId3">
            <a:alphaModFix/>
          </a:blip>
          <a:srcRect b="10267" l="19270" r="0" t="17068"/>
          <a:stretch/>
        </p:blipFill>
        <p:spPr>
          <a:xfrm>
            <a:off x="2086088" y="903725"/>
            <a:ext cx="4971825" cy="3989650"/>
          </a:xfrm>
          <a:prstGeom prst="rect">
            <a:avLst/>
          </a:prstGeom>
          <a:noFill/>
          <a:ln cap="flat" cmpd="sng" w="28575">
            <a:solidFill>
              <a:srgbClr val="FFE599"/>
            </a:solidFill>
            <a:prstDash val="solid"/>
            <a:round/>
            <a:headEnd len="sm" w="sm" type="none"/>
            <a:tailEnd len="sm" w="sm" type="none"/>
          </a:ln>
        </p:spPr>
      </p:pic>
      <p:sp>
        <p:nvSpPr>
          <p:cNvPr id="118" name="Google Shape;118;p27"/>
          <p:cNvSpPr/>
          <p:nvPr/>
        </p:nvSpPr>
        <p:spPr>
          <a:xfrm>
            <a:off x="476100" y="121700"/>
            <a:ext cx="8191828" cy="61712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E599"/>
                </a:solidFill>
                <a:latin typeface="Arial"/>
              </a:rPr>
              <a:t>Prayer  Sharers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8"/>
          <p:cNvPicPr preferRelativeResize="0"/>
          <p:nvPr/>
        </p:nvPicPr>
        <p:blipFill>
          <a:blip r:embed="rId3">
            <a:alphaModFix/>
          </a:blip>
          <a:stretch>
            <a:fillRect/>
          </a:stretch>
        </p:blipFill>
        <p:spPr>
          <a:xfrm>
            <a:off x="-129000" y="0"/>
            <a:ext cx="9273000" cy="5143500"/>
          </a:xfrm>
          <a:prstGeom prst="rect">
            <a:avLst/>
          </a:prstGeom>
          <a:noFill/>
          <a:ln>
            <a:noFill/>
          </a:ln>
        </p:spPr>
      </p:pic>
      <p:sp>
        <p:nvSpPr>
          <p:cNvPr id="124" name="Google Shape;124;p28"/>
          <p:cNvSpPr txBox="1"/>
          <p:nvPr/>
        </p:nvSpPr>
        <p:spPr>
          <a:xfrm>
            <a:off x="677975" y="2607600"/>
            <a:ext cx="80184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FFFFFF"/>
                </a:solidFill>
              </a:rPr>
              <a:t>“...verily, thy Lord is of more good to thee </a:t>
            </a:r>
            <a:endParaRPr sz="3000">
              <a:solidFill>
                <a:srgbClr val="FFFFFF"/>
              </a:solidFill>
            </a:endParaRPr>
          </a:p>
          <a:p>
            <a:pPr indent="0" lvl="0" marL="0" rtl="0" algn="l">
              <a:spcBef>
                <a:spcPts val="0"/>
              </a:spcBef>
              <a:spcAft>
                <a:spcPts val="0"/>
              </a:spcAft>
              <a:buNone/>
            </a:pPr>
            <a:r>
              <a:rPr lang="en" sz="3000">
                <a:solidFill>
                  <a:srgbClr val="FFFFFF"/>
                </a:solidFill>
              </a:rPr>
              <a:t> than anything in the material world. </a:t>
            </a:r>
            <a:endParaRPr sz="3000">
              <a:solidFill>
                <a:srgbClr val="FFFFFF"/>
              </a:solidFill>
            </a:endParaRPr>
          </a:p>
          <a:p>
            <a:pPr indent="0" lvl="0" marL="0" rtl="0" algn="l">
              <a:spcBef>
                <a:spcPts val="0"/>
              </a:spcBef>
              <a:spcAft>
                <a:spcPts val="0"/>
              </a:spcAft>
              <a:buNone/>
            </a:pPr>
            <a:r>
              <a:rPr lang="en" sz="3000">
                <a:solidFill>
                  <a:srgbClr val="FFFFFF"/>
                </a:solidFill>
              </a:rPr>
              <a:t> He is the best companion and the best friend </a:t>
            </a:r>
            <a:endParaRPr sz="3000">
              <a:solidFill>
                <a:srgbClr val="FFFFFF"/>
              </a:solidFill>
            </a:endParaRPr>
          </a:p>
          <a:p>
            <a:pPr indent="0" lvl="0" marL="0" rtl="0" algn="l">
              <a:spcBef>
                <a:spcPts val="0"/>
              </a:spcBef>
              <a:spcAft>
                <a:spcPts val="0"/>
              </a:spcAft>
              <a:buNone/>
            </a:pPr>
            <a:r>
              <a:rPr lang="en" sz="3000">
                <a:solidFill>
                  <a:srgbClr val="FFFFFF"/>
                </a:solidFill>
              </a:rPr>
              <a:t> and will accompany thee under all aspects…”                                             </a:t>
            </a:r>
            <a:endParaRPr sz="3000">
              <a:solidFill>
                <a:srgbClr val="FFFFFF"/>
              </a:solidFill>
            </a:endParaRPr>
          </a:p>
          <a:p>
            <a:pPr indent="0" lvl="0" marL="0" rtl="0" algn="l">
              <a:spcBef>
                <a:spcPts val="0"/>
              </a:spcBef>
              <a:spcAft>
                <a:spcPts val="0"/>
              </a:spcAft>
              <a:buNone/>
            </a:pPr>
            <a:r>
              <a:rPr lang="en" sz="3000">
                <a:solidFill>
                  <a:srgbClr val="FFFFFF"/>
                </a:solidFill>
              </a:rPr>
              <a:t>                       </a:t>
            </a:r>
            <a:r>
              <a:rPr lang="en" sz="3000">
                <a:solidFill>
                  <a:srgbClr val="FFFFFF"/>
                </a:solidFill>
              </a:rPr>
              <a:t>    </a:t>
            </a:r>
            <a:r>
              <a:rPr i="1" lang="en" sz="2500">
                <a:solidFill>
                  <a:srgbClr val="FFFFFF"/>
                </a:solidFill>
              </a:rPr>
              <a:t>‘Abdu’l-Baha</a:t>
            </a:r>
            <a:r>
              <a:rPr lang="en" sz="3000">
                <a:solidFill>
                  <a:srgbClr val="FFFFFF"/>
                </a:solidFill>
              </a:rPr>
              <a:t> </a:t>
            </a:r>
            <a:endParaRPr sz="30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28" name="Shape 128"/>
        <p:cNvGrpSpPr/>
        <p:nvPr/>
      </p:nvGrpSpPr>
      <p:grpSpPr>
        <a:xfrm>
          <a:off x="0" y="0"/>
          <a:ext cx="0" cy="0"/>
          <a:chOff x="0" y="0"/>
          <a:chExt cx="0" cy="0"/>
        </a:xfrm>
      </p:grpSpPr>
      <p:sp>
        <p:nvSpPr>
          <p:cNvPr id="129" name="Google Shape;129;p29"/>
          <p:cNvSpPr txBox="1"/>
          <p:nvPr/>
        </p:nvSpPr>
        <p:spPr>
          <a:xfrm>
            <a:off x="4954450" y="1468950"/>
            <a:ext cx="34854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3100"/>
          </a:p>
        </p:txBody>
      </p:sp>
      <p:pic>
        <p:nvPicPr>
          <p:cNvPr id="130" name="Google Shape;130;p29"/>
          <p:cNvPicPr preferRelativeResize="0"/>
          <p:nvPr/>
        </p:nvPicPr>
        <p:blipFill>
          <a:blip r:embed="rId3">
            <a:alphaModFix/>
          </a:blip>
          <a:stretch>
            <a:fillRect/>
          </a:stretch>
        </p:blipFill>
        <p:spPr>
          <a:xfrm>
            <a:off x="182525" y="173850"/>
            <a:ext cx="3827524" cy="4754526"/>
          </a:xfrm>
          <a:prstGeom prst="rect">
            <a:avLst/>
          </a:prstGeom>
          <a:noFill/>
          <a:ln cap="flat" cmpd="sng" w="38100">
            <a:solidFill>
              <a:srgbClr val="000000"/>
            </a:solidFill>
            <a:prstDash val="solid"/>
            <a:round/>
            <a:headEnd len="sm" w="sm" type="none"/>
            <a:tailEnd len="sm" w="sm" type="none"/>
          </a:ln>
        </p:spPr>
      </p:pic>
      <p:sp>
        <p:nvSpPr>
          <p:cNvPr id="131" name="Google Shape;131;p29"/>
          <p:cNvSpPr/>
          <p:nvPr/>
        </p:nvSpPr>
        <p:spPr>
          <a:xfrm>
            <a:off x="4635300" y="1132075"/>
            <a:ext cx="4008922" cy="6617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True  Friends</a:t>
            </a:r>
          </a:p>
        </p:txBody>
      </p:sp>
      <p:sp>
        <p:nvSpPr>
          <p:cNvPr id="132" name="Google Shape;132;p29"/>
          <p:cNvSpPr/>
          <p:nvPr/>
        </p:nvSpPr>
        <p:spPr>
          <a:xfrm>
            <a:off x="5949687" y="2284050"/>
            <a:ext cx="1380151" cy="27657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00"/>
                </a:solidFill>
                <a:latin typeface="Arial"/>
              </a:rPr>
              <a:t>are</a:t>
            </a:r>
          </a:p>
        </p:txBody>
      </p:sp>
      <p:sp>
        <p:nvSpPr>
          <p:cNvPr id="133" name="Google Shape;133;p29"/>
          <p:cNvSpPr/>
          <p:nvPr/>
        </p:nvSpPr>
        <p:spPr>
          <a:xfrm>
            <a:off x="4662275" y="3050800"/>
            <a:ext cx="4069779" cy="66180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dk1"/>
                </a:solidFill>
                <a:latin typeface="Arial"/>
              </a:rPr>
              <a:t>Trustworthy</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37" name="Shape 137"/>
        <p:cNvGrpSpPr/>
        <p:nvPr/>
      </p:nvGrpSpPr>
      <p:grpSpPr>
        <a:xfrm>
          <a:off x="0" y="0"/>
          <a:ext cx="0" cy="0"/>
          <a:chOff x="0" y="0"/>
          <a:chExt cx="0" cy="0"/>
        </a:xfrm>
      </p:grpSpPr>
      <p:pic>
        <p:nvPicPr>
          <p:cNvPr id="138" name="Google Shape;138;p30"/>
          <p:cNvPicPr preferRelativeResize="0"/>
          <p:nvPr/>
        </p:nvPicPr>
        <p:blipFill>
          <a:blip r:embed="rId3">
            <a:alphaModFix/>
          </a:blip>
          <a:stretch>
            <a:fillRect/>
          </a:stretch>
        </p:blipFill>
        <p:spPr>
          <a:xfrm>
            <a:off x="5115625" y="326250"/>
            <a:ext cx="3220050" cy="2533425"/>
          </a:xfrm>
          <a:prstGeom prst="rect">
            <a:avLst/>
          </a:prstGeom>
          <a:noFill/>
          <a:ln cap="flat" cmpd="sng" w="28575">
            <a:solidFill>
              <a:schemeClr val="dk2"/>
            </a:solidFill>
            <a:prstDash val="solid"/>
            <a:round/>
            <a:headEnd len="sm" w="sm" type="none"/>
            <a:tailEnd len="sm" w="sm" type="none"/>
          </a:ln>
        </p:spPr>
      </p:pic>
      <p:pic>
        <p:nvPicPr>
          <p:cNvPr id="139" name="Google Shape;139;p30"/>
          <p:cNvPicPr preferRelativeResize="0"/>
          <p:nvPr/>
        </p:nvPicPr>
        <p:blipFill>
          <a:blip r:embed="rId4">
            <a:alphaModFix/>
          </a:blip>
          <a:stretch>
            <a:fillRect/>
          </a:stretch>
        </p:blipFill>
        <p:spPr>
          <a:xfrm>
            <a:off x="934725" y="326250"/>
            <a:ext cx="3220050" cy="2533425"/>
          </a:xfrm>
          <a:prstGeom prst="rect">
            <a:avLst/>
          </a:prstGeom>
          <a:noFill/>
          <a:ln cap="flat" cmpd="sng" w="28575">
            <a:solidFill>
              <a:schemeClr val="dk2"/>
            </a:solidFill>
            <a:prstDash val="solid"/>
            <a:round/>
            <a:headEnd len="sm" w="sm" type="none"/>
            <a:tailEnd len="sm" w="sm" type="none"/>
          </a:ln>
        </p:spPr>
      </p:pic>
      <p:pic>
        <p:nvPicPr>
          <p:cNvPr id="140" name="Google Shape;140;p30"/>
          <p:cNvPicPr preferRelativeResize="0"/>
          <p:nvPr/>
        </p:nvPicPr>
        <p:blipFill rotWithShape="1">
          <a:blip r:embed="rId5">
            <a:alphaModFix/>
          </a:blip>
          <a:srcRect b="30738" l="0" r="0" t="0"/>
          <a:stretch/>
        </p:blipFill>
        <p:spPr>
          <a:xfrm>
            <a:off x="5115625" y="3028550"/>
            <a:ext cx="3220050" cy="1926875"/>
          </a:xfrm>
          <a:prstGeom prst="rect">
            <a:avLst/>
          </a:prstGeom>
          <a:noFill/>
          <a:ln cap="flat" cmpd="sng" w="28575">
            <a:solidFill>
              <a:schemeClr val="dk2"/>
            </a:solidFill>
            <a:prstDash val="solid"/>
            <a:round/>
            <a:headEnd len="sm" w="sm" type="none"/>
            <a:tailEnd len="sm" w="sm" type="none"/>
          </a:ln>
        </p:spPr>
      </p:pic>
      <p:pic>
        <p:nvPicPr>
          <p:cNvPr id="141" name="Google Shape;141;p30"/>
          <p:cNvPicPr preferRelativeResize="0"/>
          <p:nvPr/>
        </p:nvPicPr>
        <p:blipFill>
          <a:blip r:embed="rId6">
            <a:alphaModFix/>
          </a:blip>
          <a:stretch>
            <a:fillRect/>
          </a:stretch>
        </p:blipFill>
        <p:spPr>
          <a:xfrm>
            <a:off x="934725" y="3028550"/>
            <a:ext cx="3220050" cy="192687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5" name="Shape 145"/>
        <p:cNvGrpSpPr/>
        <p:nvPr/>
      </p:nvGrpSpPr>
      <p:grpSpPr>
        <a:xfrm>
          <a:off x="0" y="0"/>
          <a:ext cx="0" cy="0"/>
          <a:chOff x="0" y="0"/>
          <a:chExt cx="0" cy="0"/>
        </a:xfrm>
      </p:grpSpPr>
      <p:pic>
        <p:nvPicPr>
          <p:cNvPr id="146" name="Google Shape;146;p31"/>
          <p:cNvPicPr preferRelativeResize="0"/>
          <p:nvPr/>
        </p:nvPicPr>
        <p:blipFill rotWithShape="1">
          <a:blip r:embed="rId3">
            <a:alphaModFix/>
          </a:blip>
          <a:srcRect b="12504" l="14082" r="15991" t="29091"/>
          <a:stretch/>
        </p:blipFill>
        <p:spPr>
          <a:xfrm>
            <a:off x="308562" y="173563"/>
            <a:ext cx="8526876" cy="4796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0000"/>
        </a:solidFill>
      </p:bgPr>
    </p:bg>
    <p:spTree>
      <p:nvGrpSpPr>
        <p:cNvPr id="150" name="Shape 150"/>
        <p:cNvGrpSpPr/>
        <p:nvPr/>
      </p:nvGrpSpPr>
      <p:grpSpPr>
        <a:xfrm>
          <a:off x="0" y="0"/>
          <a:ext cx="0" cy="0"/>
          <a:chOff x="0" y="0"/>
          <a:chExt cx="0" cy="0"/>
        </a:xfrm>
      </p:grpSpPr>
      <p:pic>
        <p:nvPicPr>
          <p:cNvPr id="151" name="Google Shape;151;p32"/>
          <p:cNvPicPr preferRelativeResize="0"/>
          <p:nvPr/>
        </p:nvPicPr>
        <p:blipFill rotWithShape="1">
          <a:blip r:embed="rId3">
            <a:alphaModFix/>
          </a:blip>
          <a:srcRect b="3119" l="18207" r="0" t="3483"/>
          <a:stretch/>
        </p:blipFill>
        <p:spPr>
          <a:xfrm>
            <a:off x="495450" y="365075"/>
            <a:ext cx="3807100" cy="4432824"/>
          </a:xfrm>
          <a:prstGeom prst="rect">
            <a:avLst/>
          </a:prstGeom>
          <a:noFill/>
          <a:ln cap="flat" cmpd="sng" w="38100">
            <a:solidFill>
              <a:schemeClr val="dk2"/>
            </a:solidFill>
            <a:prstDash val="solid"/>
            <a:round/>
            <a:headEnd len="sm" w="sm" type="none"/>
            <a:tailEnd len="sm" w="sm" type="none"/>
          </a:ln>
        </p:spPr>
      </p:pic>
      <p:sp>
        <p:nvSpPr>
          <p:cNvPr id="152" name="Google Shape;152;p32"/>
          <p:cNvSpPr txBox="1"/>
          <p:nvPr/>
        </p:nvSpPr>
        <p:spPr>
          <a:xfrm>
            <a:off x="0" y="0"/>
            <a:ext cx="3000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800">
              <a:solidFill>
                <a:srgbClr val="FF0000"/>
              </a:solidFill>
            </a:endParaRPr>
          </a:p>
        </p:txBody>
      </p:sp>
      <p:sp>
        <p:nvSpPr>
          <p:cNvPr id="153" name="Google Shape;153;p32"/>
          <p:cNvSpPr txBox="1"/>
          <p:nvPr/>
        </p:nvSpPr>
        <p:spPr>
          <a:xfrm>
            <a:off x="4372075" y="773600"/>
            <a:ext cx="4528500" cy="241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900">
                <a:solidFill>
                  <a:srgbClr val="B7B7B7"/>
                </a:solidFill>
              </a:rPr>
              <a:t>“Trustworthiness is the </a:t>
            </a:r>
            <a:endParaRPr b="1" sz="2900">
              <a:solidFill>
                <a:srgbClr val="B7B7B7"/>
              </a:solidFill>
            </a:endParaRPr>
          </a:p>
          <a:p>
            <a:pPr indent="0" lvl="0" marL="0" rtl="0" algn="l">
              <a:spcBef>
                <a:spcPts val="0"/>
              </a:spcBef>
              <a:spcAft>
                <a:spcPts val="0"/>
              </a:spcAft>
              <a:buNone/>
            </a:pPr>
            <a:r>
              <a:rPr b="1" lang="en" sz="2900">
                <a:solidFill>
                  <a:srgbClr val="B7B7B7"/>
                </a:solidFill>
              </a:rPr>
              <a:t>  greatest portal leading </a:t>
            </a:r>
            <a:endParaRPr b="1" sz="2900">
              <a:solidFill>
                <a:srgbClr val="B7B7B7"/>
              </a:solidFill>
            </a:endParaRPr>
          </a:p>
          <a:p>
            <a:pPr indent="0" lvl="0" marL="0" rtl="0" algn="l">
              <a:spcBef>
                <a:spcPts val="0"/>
              </a:spcBef>
              <a:spcAft>
                <a:spcPts val="0"/>
              </a:spcAft>
              <a:buNone/>
            </a:pPr>
            <a:r>
              <a:rPr b="1" lang="en" sz="2900">
                <a:solidFill>
                  <a:srgbClr val="B7B7B7"/>
                </a:solidFill>
              </a:rPr>
              <a:t>  unto the tranquility and </a:t>
            </a:r>
            <a:endParaRPr b="1" sz="2900">
              <a:solidFill>
                <a:srgbClr val="B7B7B7"/>
              </a:solidFill>
            </a:endParaRPr>
          </a:p>
          <a:p>
            <a:pPr indent="0" lvl="0" marL="0" rtl="0" algn="l">
              <a:spcBef>
                <a:spcPts val="0"/>
              </a:spcBef>
              <a:spcAft>
                <a:spcPts val="0"/>
              </a:spcAft>
              <a:buNone/>
            </a:pPr>
            <a:r>
              <a:rPr b="1" lang="en" sz="2900">
                <a:solidFill>
                  <a:srgbClr val="B7B7B7"/>
                </a:solidFill>
              </a:rPr>
              <a:t>  security of the people.”</a:t>
            </a:r>
            <a:endParaRPr b="1" sz="2900">
              <a:solidFill>
                <a:srgbClr val="B7B7B7"/>
              </a:solidFill>
            </a:endParaRPr>
          </a:p>
          <a:p>
            <a:pPr indent="0" lvl="0" marL="0" rtl="0" algn="ctr">
              <a:spcBef>
                <a:spcPts val="0"/>
              </a:spcBef>
              <a:spcAft>
                <a:spcPts val="0"/>
              </a:spcAft>
              <a:buNone/>
            </a:pPr>
            <a:r>
              <a:rPr i="1" lang="en" sz="2600">
                <a:solidFill>
                  <a:srgbClr val="B7B7B7"/>
                </a:solidFill>
              </a:rPr>
              <a:t>Baha’u’llah</a:t>
            </a:r>
            <a:r>
              <a:rPr i="1" lang="en" sz="2900">
                <a:solidFill>
                  <a:srgbClr val="B7B7B7"/>
                </a:solidFill>
              </a:rPr>
              <a:t> </a:t>
            </a:r>
            <a:endParaRPr i="1" sz="2900">
              <a:solidFill>
                <a:srgbClr val="B7B7B7"/>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157" name="Shape 157"/>
        <p:cNvGrpSpPr/>
        <p:nvPr/>
      </p:nvGrpSpPr>
      <p:grpSpPr>
        <a:xfrm>
          <a:off x="0" y="0"/>
          <a:ext cx="0" cy="0"/>
          <a:chOff x="0" y="0"/>
          <a:chExt cx="0" cy="0"/>
        </a:xfrm>
      </p:grpSpPr>
      <p:pic>
        <p:nvPicPr>
          <p:cNvPr id="158" name="Google Shape;158;p33"/>
          <p:cNvPicPr preferRelativeResize="0"/>
          <p:nvPr/>
        </p:nvPicPr>
        <p:blipFill>
          <a:blip r:embed="rId3">
            <a:alphaModFix/>
          </a:blip>
          <a:stretch>
            <a:fillRect/>
          </a:stretch>
        </p:blipFill>
        <p:spPr>
          <a:xfrm>
            <a:off x="938750" y="195875"/>
            <a:ext cx="7114426" cy="3670200"/>
          </a:xfrm>
          <a:prstGeom prst="rect">
            <a:avLst/>
          </a:prstGeom>
          <a:noFill/>
          <a:ln cap="flat" cmpd="sng" w="38100">
            <a:solidFill>
              <a:srgbClr val="1C4587"/>
            </a:solidFill>
            <a:prstDash val="solid"/>
            <a:round/>
            <a:headEnd len="sm" w="sm" type="none"/>
            <a:tailEnd len="sm" w="sm" type="none"/>
          </a:ln>
        </p:spPr>
      </p:pic>
      <p:sp>
        <p:nvSpPr>
          <p:cNvPr id="159" name="Google Shape;159;p33"/>
          <p:cNvSpPr txBox="1"/>
          <p:nvPr/>
        </p:nvSpPr>
        <p:spPr>
          <a:xfrm>
            <a:off x="756200" y="3937475"/>
            <a:ext cx="76752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t> </a:t>
            </a:r>
            <a:r>
              <a:rPr lang="en" sz="1700">
                <a:solidFill>
                  <a:srgbClr val="1C4587"/>
                </a:solidFill>
              </a:rPr>
              <a:t>“We </a:t>
            </a:r>
            <a:r>
              <a:rPr lang="en" sz="1700">
                <a:solidFill>
                  <a:srgbClr val="1C4587"/>
                </a:solidFill>
              </a:rPr>
              <a:t>work</a:t>
            </a:r>
            <a:r>
              <a:rPr lang="en" sz="1700">
                <a:solidFill>
                  <a:srgbClr val="1C4587"/>
                </a:solidFill>
              </a:rPr>
              <a:t> and pray for the unity of mankind, that all the races of the earth </a:t>
            </a:r>
            <a:endParaRPr sz="1700">
              <a:solidFill>
                <a:srgbClr val="1C4587"/>
              </a:solidFill>
            </a:endParaRPr>
          </a:p>
          <a:p>
            <a:pPr indent="0" lvl="0" marL="0" rtl="0" algn="l">
              <a:spcBef>
                <a:spcPts val="0"/>
              </a:spcBef>
              <a:spcAft>
                <a:spcPts val="0"/>
              </a:spcAft>
              <a:buNone/>
            </a:pPr>
            <a:r>
              <a:rPr lang="en" sz="1700">
                <a:solidFill>
                  <a:srgbClr val="1C4587"/>
                </a:solidFill>
              </a:rPr>
              <a:t> may become one race, all the countries one country, and that all hearts </a:t>
            </a:r>
            <a:endParaRPr sz="1700">
              <a:solidFill>
                <a:srgbClr val="1C4587"/>
              </a:solidFill>
            </a:endParaRPr>
          </a:p>
          <a:p>
            <a:pPr indent="0" lvl="0" marL="0" rtl="0" algn="l">
              <a:spcBef>
                <a:spcPts val="0"/>
              </a:spcBef>
              <a:spcAft>
                <a:spcPts val="0"/>
              </a:spcAft>
              <a:buNone/>
            </a:pPr>
            <a:r>
              <a:rPr lang="en" sz="1700">
                <a:solidFill>
                  <a:srgbClr val="1C4587"/>
                </a:solidFill>
              </a:rPr>
              <a:t> may beat as one heart, working </a:t>
            </a:r>
            <a:r>
              <a:rPr lang="en" sz="1700">
                <a:solidFill>
                  <a:srgbClr val="1C4587"/>
                </a:solidFill>
              </a:rPr>
              <a:t>together</a:t>
            </a:r>
            <a:r>
              <a:rPr lang="en" sz="1700">
                <a:solidFill>
                  <a:srgbClr val="1C4587"/>
                </a:solidFill>
              </a:rPr>
              <a:t> for perfect unity and brotherhood.”</a:t>
            </a:r>
            <a:endParaRPr sz="1700">
              <a:solidFill>
                <a:srgbClr val="1C4587"/>
              </a:solidFill>
            </a:endParaRPr>
          </a:p>
        </p:txBody>
      </p:sp>
      <p:sp>
        <p:nvSpPr>
          <p:cNvPr id="160" name="Google Shape;160;p33"/>
          <p:cNvSpPr txBox="1"/>
          <p:nvPr/>
        </p:nvSpPr>
        <p:spPr>
          <a:xfrm>
            <a:off x="7023150" y="4737150"/>
            <a:ext cx="119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C4587"/>
                </a:solidFill>
              </a:rPr>
              <a:t>‘Abdu’l-Baha</a:t>
            </a:r>
            <a:endParaRPr>
              <a:solidFill>
                <a:srgbClr val="1C4587"/>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