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a96cacc3d4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a96cacc3d4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 children if they have a plate, marble, and bowl for science experiment plus art supplies.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b50557a007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b50557a007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shouldn’t the train be on the road? (It dangers himself and others, and people have to wait all day for things that never came)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b5238b1ce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b5238b1ce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b5238b1ce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b5238b1ce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a96cacc3d4_3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a96cacc3d4_3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are going to </a:t>
            </a:r>
            <a:r>
              <a:rPr lang="en">
                <a:solidFill>
                  <a:schemeClr val="dk1"/>
                </a:solidFill>
              </a:rPr>
              <a:t>draw a picture of a fortress to remind us of today’s lesson about the importance of following God’s guidance and living a life that is pleasing to God.</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Castle drawing tutorial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a96cacc3d4_3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a96cacc3d4_3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 minute song Rely Upon God while finishing drawing. More music</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b5238b1ceb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b5238b1ceb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b50557a007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b50557a007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Together: Blessed is the spot, Educate these children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a96cacc3d4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a96cacc3d4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 to Maia too</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aaf1cd8dd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aaf1cd8dd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a96cacc3d4_2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a96cacc3d4_2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a96cacc3d4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a96cacc3d4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Unity prayer </a:t>
            </a:r>
            <a:endParaRPr/>
          </a:p>
          <a:p>
            <a:pPr indent="0" lvl="0" marL="0" rtl="0" algn="l">
              <a:spcBef>
                <a:spcPts val="0"/>
              </a:spcBef>
              <a:spcAft>
                <a:spcPts val="0"/>
              </a:spcAft>
              <a:buNone/>
            </a:pPr>
            <a:r>
              <a:rPr lang="en"/>
              <a:t>Prayer sharers</a:t>
            </a:r>
            <a:endParaRPr/>
          </a:p>
          <a:p>
            <a:pPr indent="0" lvl="0" marL="0" rtl="0" algn="l">
              <a:spcBef>
                <a:spcPts val="0"/>
              </a:spcBef>
              <a:spcAft>
                <a:spcPts val="0"/>
              </a:spcAft>
              <a:buNone/>
            </a:pPr>
            <a:r>
              <a:rPr lang="en"/>
              <a:t>How many of you said prayers this morning when you first woke up? How is the stuffed toy working.  Even with something as important as saying our prayers morning and evening, sometime we need reminding until it becomes a habit. (Offer to contact parents to remind them if feel that would be helpful)</a:t>
            </a:r>
            <a:endParaRPr/>
          </a:p>
          <a:p>
            <a:pPr indent="0" lvl="0" marL="0" rtl="0" algn="l">
              <a:spcBef>
                <a:spcPts val="0"/>
              </a:spcBef>
              <a:spcAft>
                <a:spcPts val="0"/>
              </a:spcAft>
              <a:buNone/>
            </a:pPr>
            <a:r>
              <a:rPr lang="en"/>
              <a:t>Last 3 lessons were about prayer (Conversatin with God, why we pray and how we pray)  Now we are beginning another 3 lessons about Obeying the laws of God.</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a96cacc3d4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a96cacc3d4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a96cacc3d4_2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a96cacc3d4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a96cacc3d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a96cacc3d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795558a9ab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795558a9ab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795558a9ab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795558a9ab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795558a9ab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795558a9ab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795558a9ab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795558a9ab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b4bf039758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b4bf039758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crosswalk represents the straight path, helmet, walking slowly (Thinking before we act), obeying stop sign. </a:t>
            </a:r>
            <a:r>
              <a:rPr lang="en">
                <a:highlight>
                  <a:srgbClr val="FFFF00"/>
                </a:highlight>
              </a:rPr>
              <a:t>By obeying the laws you are keeping safe and also keeping others safe.</a:t>
            </a:r>
            <a:endParaRPr>
              <a:highlight>
                <a:srgbClr val="FFFF00"/>
              </a:highlight>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b50557a007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b50557a007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highlight>
                  <a:srgbClr val="FFFF00"/>
                </a:highlight>
              </a:rPr>
              <a:t>PUT Materials behind you</a:t>
            </a:r>
            <a:r>
              <a:rPr lang="en" sz="1300">
                <a:solidFill>
                  <a:schemeClr val="dk1"/>
                </a:solidFill>
                <a:highlight>
                  <a:srgbClr val="FFFFFF"/>
                </a:highlight>
              </a:rPr>
              <a:t>; please don’t touch…)The marble represents us. (Maia demonstrate using the plate first-start slow) Like the marble, when we don’t have any boundaries in our lives, we can easily spin out of control, fall down, hurt ourselves and others. (Maia demo rolling marble around in the </a:t>
            </a:r>
            <a:r>
              <a:rPr lang="en" sz="1300">
                <a:solidFill>
                  <a:schemeClr val="dk1"/>
                </a:solidFill>
                <a:highlight>
                  <a:srgbClr val="FFFF00"/>
                </a:highlight>
              </a:rPr>
              <a:t>bowl</a:t>
            </a:r>
            <a:r>
              <a:rPr lang="en" sz="1300">
                <a:solidFill>
                  <a:schemeClr val="dk1"/>
                </a:solidFill>
                <a:highlight>
                  <a:srgbClr val="FFFFFF"/>
                </a:highlight>
              </a:rPr>
              <a:t>. The marble can get going really fast because it has the walls of the bowl to protect it. With the walls the marble can be the best marble it can be by rolling super fast. God’s commandments are like the sides of the bowl. They create safe boundaries for our lives so that we can move more freely and without having to worry about spinning out of control, getting off track. God didn’t give us His commandments to make us miserable, but because He can see beyond what we can see and He wants to keep us safe. God knows that when we follow His commandments we are free to to become the best person we can be. LET CHILDREN DO EXPERIMENT</a:t>
            </a:r>
            <a:endParaRPr sz="1300">
              <a:solidFill>
                <a:schemeClr val="dk1"/>
              </a:solidFill>
              <a:highlight>
                <a:srgbClr val="FFFFFF"/>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a96cacc3d4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a96cacc3d4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God’s love is like a fortress.  What is a fortress? It keeps you safe.</a:t>
            </a:r>
            <a:endParaRPr/>
          </a:p>
          <a:p>
            <a:pPr indent="0" lvl="0" marL="0" rtl="0" algn="l">
              <a:spcBef>
                <a:spcPts val="0"/>
              </a:spcBef>
              <a:spcAft>
                <a:spcPts val="0"/>
              </a:spcAft>
              <a:buNone/>
            </a:pPr>
            <a:r>
              <a:rPr lang="en"/>
              <a:t>All humanity has been created out of God’s love.  We are constantly nurtured and protected by his fortress of love.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b505579a54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b505579a54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Diedre and Maia: Read slide and sing 2x</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b505579a5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b505579a5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Diedre and Maia: Read slide and sing 2x</a:t>
            </a:r>
            <a:endParaRPr/>
          </a:p>
          <a:p>
            <a:pPr indent="0" lvl="0" marL="0" rtl="0" algn="l">
              <a:spcBef>
                <a:spcPts val="0"/>
              </a:spcBef>
              <a:spcAft>
                <a:spcPts val="0"/>
              </a:spcAft>
              <a:buNone/>
            </a:pPr>
            <a:r>
              <a:rPr lang="en"/>
              <a:t>Stray cat, has no home. Not protected from fleas and disease like if it had a home. We have a choice of whether we stray from God’s protection.</a:t>
            </a:r>
            <a:endParaRPr/>
          </a:p>
          <a:p>
            <a:pPr indent="0" lvl="0" marL="0" rtl="0" algn="l">
              <a:spcBef>
                <a:spcPts val="0"/>
              </a:spcBef>
              <a:spcAft>
                <a:spcPts val="0"/>
              </a:spcAft>
              <a:buClr>
                <a:schemeClr val="dk1"/>
              </a:buClr>
              <a:buSzPts val="1100"/>
              <a:buFont typeface="Arial"/>
              <a:buNone/>
            </a:pPr>
            <a:r>
              <a:rPr lang="en">
                <a:solidFill>
                  <a:schemeClr val="dk1"/>
                </a:solidFill>
              </a:rPr>
              <a:t>Perishable means they can lose their normal qualities.  When that happens they no longer are healthy for us. SING entire quote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a96cacc3d4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a96cacc3d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Game break: Unmute yourselves. Count to 5 trying not to </a:t>
            </a:r>
            <a:r>
              <a:rPr lang="en"/>
              <a:t>interrupt</a:t>
            </a:r>
            <a:r>
              <a:rPr lang="en"/>
              <a:t> </a:t>
            </a:r>
            <a:r>
              <a:rPr lang="en"/>
              <a:t>each other. If two say number at same time have to start over with 1.</a:t>
            </a:r>
            <a:r>
              <a:rPr lang="en"/>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b5238b1ceb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b5238b1ceb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Diedre: story of train that wouldn’t stay on the track By Irene Taafaki</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6.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0.jp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8.jp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14.png"/><Relationship Id="rId7"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1.jpg"/><Relationship Id="rId4" Type="http://schemas.openxmlformats.org/officeDocument/2006/relationships/hyperlink" Target="https://www.youtube.com/watch?v=7yTtdE_Cz4I"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hyperlink" Target="https://www.youtube.com/watch?v=whpbfKHPzMw"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2.gif"/><Relationship Id="rId4" Type="http://schemas.openxmlformats.org/officeDocument/2006/relationships/image" Target="../media/image24.gif"/><Relationship Id="rId9" Type="http://schemas.openxmlformats.org/officeDocument/2006/relationships/image" Target="../media/image31.gif"/><Relationship Id="rId5" Type="http://schemas.openxmlformats.org/officeDocument/2006/relationships/image" Target="../media/image25.png"/><Relationship Id="rId6" Type="http://schemas.openxmlformats.org/officeDocument/2006/relationships/image" Target="../media/image32.gif"/><Relationship Id="rId7" Type="http://schemas.openxmlformats.org/officeDocument/2006/relationships/image" Target="../media/image29.gif"/><Relationship Id="rId8" Type="http://schemas.openxmlformats.org/officeDocument/2006/relationships/image" Target="../media/image2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hyperlink" Target="https://www.youtube.com/watch?v=2oJLPoUFmyU"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53" name="Shape 53"/>
        <p:cNvGrpSpPr/>
        <p:nvPr/>
      </p:nvGrpSpPr>
      <p:grpSpPr>
        <a:xfrm>
          <a:off x="0" y="0"/>
          <a:ext cx="0" cy="0"/>
          <a:chOff x="0" y="0"/>
          <a:chExt cx="0" cy="0"/>
        </a:xfrm>
      </p:grpSpPr>
      <p:pic>
        <p:nvPicPr>
          <p:cNvPr descr="Glitter Gif Picgifs birds 66061 | Glitter graphics, Welcome images, Glitter  pictures" id="54" name="Google Shape;54;p13"/>
          <p:cNvPicPr preferRelativeResize="0"/>
          <p:nvPr/>
        </p:nvPicPr>
        <p:blipFill>
          <a:blip r:embed="rId3">
            <a:alphaModFix/>
          </a:blip>
          <a:stretch>
            <a:fillRect/>
          </a:stretch>
        </p:blipFill>
        <p:spPr>
          <a:xfrm>
            <a:off x="1297300" y="0"/>
            <a:ext cx="65494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1" name="Shape 111"/>
        <p:cNvGrpSpPr/>
        <p:nvPr/>
      </p:nvGrpSpPr>
      <p:grpSpPr>
        <a:xfrm>
          <a:off x="0" y="0"/>
          <a:ext cx="0" cy="0"/>
          <a:chOff x="0" y="0"/>
          <a:chExt cx="0" cy="0"/>
        </a:xfrm>
      </p:grpSpPr>
      <p:pic>
        <p:nvPicPr>
          <p:cNvPr id="112" name="Google Shape;112;p22"/>
          <p:cNvPicPr preferRelativeResize="0"/>
          <p:nvPr/>
        </p:nvPicPr>
        <p:blipFill>
          <a:blip r:embed="rId4">
            <a:alphaModFix/>
          </a:blip>
          <a:stretch>
            <a:fillRect/>
          </a:stretch>
        </p:blipFill>
        <p:spPr>
          <a:xfrm>
            <a:off x="3233042" y="2253800"/>
            <a:ext cx="1028775" cy="1108850"/>
          </a:xfrm>
          <a:prstGeom prst="rect">
            <a:avLst/>
          </a:prstGeom>
          <a:noFill/>
          <a:ln>
            <a:noFill/>
          </a:ln>
        </p:spPr>
      </p:pic>
      <p:sp>
        <p:nvSpPr>
          <p:cNvPr id="113" name="Google Shape;113;p22"/>
          <p:cNvSpPr/>
          <p:nvPr/>
        </p:nvSpPr>
        <p:spPr>
          <a:xfrm flipH="1">
            <a:off x="1612425" y="3239075"/>
            <a:ext cx="816900" cy="659400"/>
          </a:xfrm>
          <a:prstGeom prst="wedgeEllipse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700"/>
              <a:t>Keep off! You are supposed to be on the track!</a:t>
            </a:r>
            <a:endParaRPr sz="700"/>
          </a:p>
        </p:txBody>
      </p:sp>
      <p:sp>
        <p:nvSpPr>
          <p:cNvPr id="114" name="Google Shape;114;p22"/>
          <p:cNvSpPr/>
          <p:nvPr/>
        </p:nvSpPr>
        <p:spPr>
          <a:xfrm flipH="1">
            <a:off x="2801875" y="2092275"/>
            <a:ext cx="716700" cy="659400"/>
          </a:xfrm>
          <a:prstGeom prst="wedgeEllipse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700"/>
              <a:t>There’s plenty of room on the road for me!</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118" name="Shape 118"/>
        <p:cNvGrpSpPr/>
        <p:nvPr/>
      </p:nvGrpSpPr>
      <p:grpSpPr>
        <a:xfrm>
          <a:off x="0" y="0"/>
          <a:ext cx="0" cy="0"/>
          <a:chOff x="0" y="0"/>
          <a:chExt cx="0" cy="0"/>
        </a:xfrm>
      </p:grpSpPr>
      <p:pic>
        <p:nvPicPr>
          <p:cNvPr id="119" name="Google Shape;119;p23"/>
          <p:cNvPicPr preferRelativeResize="0"/>
          <p:nvPr/>
        </p:nvPicPr>
        <p:blipFill>
          <a:blip r:embed="rId3">
            <a:alphaModFix/>
          </a:blip>
          <a:stretch>
            <a:fillRect/>
          </a:stretch>
        </p:blipFill>
        <p:spPr>
          <a:xfrm>
            <a:off x="2177422" y="110280"/>
            <a:ext cx="985599" cy="851900"/>
          </a:xfrm>
          <a:prstGeom prst="rect">
            <a:avLst/>
          </a:prstGeom>
          <a:noFill/>
          <a:ln>
            <a:noFill/>
          </a:ln>
        </p:spPr>
      </p:pic>
      <p:sp>
        <p:nvSpPr>
          <p:cNvPr id="120" name="Google Shape;120;p23"/>
          <p:cNvSpPr/>
          <p:nvPr/>
        </p:nvSpPr>
        <p:spPr>
          <a:xfrm>
            <a:off x="200650" y="229325"/>
            <a:ext cx="2307528" cy="1110780"/>
          </a:xfrm>
          <a:prstGeom prst="cloud">
            <a:avLst/>
          </a:prstGeom>
          <a:solidFill>
            <a:srgbClr val="FFFFFF"/>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3"/>
          <p:cNvSpPr/>
          <p:nvPr/>
        </p:nvSpPr>
        <p:spPr>
          <a:xfrm>
            <a:off x="3448825" y="962175"/>
            <a:ext cx="2307528" cy="1110780"/>
          </a:xfrm>
          <a:prstGeom prst="cloud">
            <a:avLst/>
          </a:prstGeom>
          <a:solidFill>
            <a:srgbClr val="FFFFFF"/>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3"/>
          <p:cNvSpPr/>
          <p:nvPr/>
        </p:nvSpPr>
        <p:spPr>
          <a:xfrm>
            <a:off x="6252700" y="229325"/>
            <a:ext cx="2307528" cy="1110780"/>
          </a:xfrm>
          <a:prstGeom prst="cloud">
            <a:avLst/>
          </a:prstGeom>
          <a:solidFill>
            <a:srgbClr val="FFFFFF"/>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3" name="Google Shape;123;p23"/>
          <p:cNvPicPr preferRelativeResize="0"/>
          <p:nvPr/>
        </p:nvPicPr>
        <p:blipFill>
          <a:blip r:embed="rId4">
            <a:alphaModFix/>
          </a:blip>
          <a:stretch>
            <a:fillRect/>
          </a:stretch>
        </p:blipFill>
        <p:spPr>
          <a:xfrm rot="1908646">
            <a:off x="5759099" y="1341999"/>
            <a:ext cx="1326302" cy="1287337"/>
          </a:xfrm>
          <a:prstGeom prst="rect">
            <a:avLst/>
          </a:prstGeom>
          <a:noFill/>
          <a:ln>
            <a:noFill/>
          </a:ln>
        </p:spPr>
      </p:pic>
      <p:pic>
        <p:nvPicPr>
          <p:cNvPr id="124" name="Google Shape;124;p23"/>
          <p:cNvPicPr preferRelativeResize="0"/>
          <p:nvPr/>
        </p:nvPicPr>
        <p:blipFill rotWithShape="1">
          <a:blip r:embed="rId5">
            <a:alphaModFix/>
          </a:blip>
          <a:srcRect b="30284" l="0" r="0" t="39713"/>
          <a:stretch/>
        </p:blipFill>
        <p:spPr>
          <a:xfrm>
            <a:off x="0" y="3593050"/>
            <a:ext cx="9144000" cy="1543250"/>
          </a:xfrm>
          <a:prstGeom prst="rect">
            <a:avLst/>
          </a:prstGeom>
          <a:noFill/>
          <a:ln>
            <a:noFill/>
          </a:ln>
        </p:spPr>
      </p:pic>
      <p:pic>
        <p:nvPicPr>
          <p:cNvPr id="125" name="Google Shape;125;p23"/>
          <p:cNvPicPr preferRelativeResize="0"/>
          <p:nvPr/>
        </p:nvPicPr>
        <p:blipFill>
          <a:blip r:embed="rId6">
            <a:alphaModFix/>
          </a:blip>
          <a:stretch>
            <a:fillRect/>
          </a:stretch>
        </p:blipFill>
        <p:spPr>
          <a:xfrm flipH="1" rot="-1282356">
            <a:off x="1485214" y="2694589"/>
            <a:ext cx="1267871" cy="1366553"/>
          </a:xfrm>
          <a:prstGeom prst="rect">
            <a:avLst/>
          </a:prstGeom>
          <a:noFill/>
          <a:ln>
            <a:noFill/>
          </a:ln>
        </p:spPr>
      </p:pic>
      <p:sp>
        <p:nvSpPr>
          <p:cNvPr id="126" name="Google Shape;126;p23"/>
          <p:cNvSpPr/>
          <p:nvPr/>
        </p:nvSpPr>
        <p:spPr>
          <a:xfrm>
            <a:off x="2353125" y="2430350"/>
            <a:ext cx="917400" cy="683100"/>
          </a:xfrm>
          <a:prstGeom prst="wedgeEllipse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I want to fly too!</a:t>
            </a:r>
            <a:endParaRPr sz="1000"/>
          </a:p>
        </p:txBody>
      </p:sp>
      <p:pic>
        <p:nvPicPr>
          <p:cNvPr id="127" name="Google Shape;127;p23"/>
          <p:cNvPicPr preferRelativeResize="0"/>
          <p:nvPr/>
        </p:nvPicPr>
        <p:blipFill rotWithShape="1">
          <a:blip r:embed="rId7">
            <a:alphaModFix/>
          </a:blip>
          <a:srcRect b="31717" l="27731" r="30104" t="25076"/>
          <a:stretch/>
        </p:blipFill>
        <p:spPr>
          <a:xfrm>
            <a:off x="4715300" y="3244075"/>
            <a:ext cx="752475" cy="578300"/>
          </a:xfrm>
          <a:prstGeom prst="rect">
            <a:avLst/>
          </a:prstGeom>
          <a:noFill/>
          <a:ln>
            <a:noFill/>
          </a:ln>
        </p:spPr>
      </p:pic>
      <p:sp>
        <p:nvSpPr>
          <p:cNvPr id="128" name="Google Shape;128;p23"/>
          <p:cNvSpPr/>
          <p:nvPr/>
        </p:nvSpPr>
        <p:spPr>
          <a:xfrm flipH="1">
            <a:off x="4058379" y="2393146"/>
            <a:ext cx="917100" cy="757500"/>
          </a:xfrm>
          <a:prstGeom prst="wedgeEllipse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t>You can’t fly, you have to go on a track!</a:t>
            </a:r>
            <a:endParaRPr sz="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24"/>
          <p:cNvPicPr preferRelativeResize="0"/>
          <p:nvPr/>
        </p:nvPicPr>
        <p:blipFill rotWithShape="1">
          <a:blip r:embed="rId3">
            <a:alphaModFix/>
          </a:blip>
          <a:srcRect b="0" l="10447" r="18286" t="28561"/>
          <a:stretch/>
        </p:blipFill>
        <p:spPr>
          <a:xfrm>
            <a:off x="1151375" y="0"/>
            <a:ext cx="6841248" cy="5143500"/>
          </a:xfrm>
          <a:prstGeom prst="rect">
            <a:avLst/>
          </a:prstGeom>
          <a:noFill/>
          <a:ln>
            <a:noFill/>
          </a:ln>
        </p:spPr>
      </p:pic>
      <p:pic>
        <p:nvPicPr>
          <p:cNvPr id="134" name="Google Shape;134;p24"/>
          <p:cNvPicPr preferRelativeResize="0"/>
          <p:nvPr/>
        </p:nvPicPr>
        <p:blipFill>
          <a:blip r:embed="rId4">
            <a:alphaModFix/>
          </a:blip>
          <a:stretch>
            <a:fillRect/>
          </a:stretch>
        </p:blipFill>
        <p:spPr>
          <a:xfrm flipH="1" rot="261999">
            <a:off x="3238949" y="1182378"/>
            <a:ext cx="1806501" cy="1947117"/>
          </a:xfrm>
          <a:prstGeom prst="rect">
            <a:avLst/>
          </a:prstGeom>
          <a:noFill/>
          <a:ln>
            <a:noFill/>
          </a:ln>
        </p:spPr>
      </p:pic>
      <p:pic>
        <p:nvPicPr>
          <p:cNvPr id="135" name="Google Shape;135;p24"/>
          <p:cNvPicPr preferRelativeResize="0"/>
          <p:nvPr/>
        </p:nvPicPr>
        <p:blipFill>
          <a:blip r:embed="rId5">
            <a:alphaModFix/>
          </a:blip>
          <a:stretch>
            <a:fillRect/>
          </a:stretch>
        </p:blipFill>
        <p:spPr>
          <a:xfrm>
            <a:off x="4428675" y="978988"/>
            <a:ext cx="1273775" cy="1273775"/>
          </a:xfrm>
          <a:prstGeom prst="rect">
            <a:avLst/>
          </a:prstGeom>
          <a:noFill/>
          <a:ln>
            <a:noFill/>
          </a:ln>
        </p:spPr>
      </p:pic>
      <p:pic>
        <p:nvPicPr>
          <p:cNvPr id="136" name="Google Shape;136;p24"/>
          <p:cNvPicPr preferRelativeResize="0"/>
          <p:nvPr/>
        </p:nvPicPr>
        <p:blipFill>
          <a:blip r:embed="rId6">
            <a:alphaModFix/>
          </a:blip>
          <a:stretch>
            <a:fillRect/>
          </a:stretch>
        </p:blipFill>
        <p:spPr>
          <a:xfrm>
            <a:off x="6284175" y="2454336"/>
            <a:ext cx="251000" cy="263664"/>
          </a:xfrm>
          <a:prstGeom prst="rect">
            <a:avLst/>
          </a:prstGeom>
          <a:noFill/>
          <a:ln>
            <a:noFill/>
          </a:ln>
        </p:spPr>
      </p:pic>
      <p:pic>
        <p:nvPicPr>
          <p:cNvPr id="137" name="Google Shape;137;p24"/>
          <p:cNvPicPr preferRelativeResize="0"/>
          <p:nvPr/>
        </p:nvPicPr>
        <p:blipFill>
          <a:blip r:embed="rId6">
            <a:alphaModFix/>
          </a:blip>
          <a:stretch>
            <a:fillRect/>
          </a:stretch>
        </p:blipFill>
        <p:spPr>
          <a:xfrm>
            <a:off x="6216575" y="2324416"/>
            <a:ext cx="219925" cy="231009"/>
          </a:xfrm>
          <a:prstGeom prst="rect">
            <a:avLst/>
          </a:prstGeom>
          <a:noFill/>
          <a:ln>
            <a:noFill/>
          </a:ln>
        </p:spPr>
      </p:pic>
      <p:pic>
        <p:nvPicPr>
          <p:cNvPr id="138" name="Google Shape;138;p24"/>
          <p:cNvPicPr preferRelativeResize="0"/>
          <p:nvPr/>
        </p:nvPicPr>
        <p:blipFill>
          <a:blip r:embed="rId6">
            <a:alphaModFix/>
          </a:blip>
          <a:stretch>
            <a:fillRect/>
          </a:stretch>
        </p:blipFill>
        <p:spPr>
          <a:xfrm>
            <a:off x="6064250" y="2470662"/>
            <a:ext cx="219929" cy="231025"/>
          </a:xfrm>
          <a:prstGeom prst="rect">
            <a:avLst/>
          </a:prstGeom>
          <a:noFill/>
          <a:ln>
            <a:noFill/>
          </a:ln>
        </p:spPr>
      </p:pic>
      <p:pic>
        <p:nvPicPr>
          <p:cNvPr id="139" name="Google Shape;139;p24"/>
          <p:cNvPicPr preferRelativeResize="0"/>
          <p:nvPr/>
        </p:nvPicPr>
        <p:blipFill>
          <a:blip r:embed="rId7">
            <a:alphaModFix/>
          </a:blip>
          <a:stretch>
            <a:fillRect/>
          </a:stretch>
        </p:blipFill>
        <p:spPr>
          <a:xfrm rot="323227">
            <a:off x="5560460" y="1507200"/>
            <a:ext cx="463379" cy="882624"/>
          </a:xfrm>
          <a:prstGeom prst="rect">
            <a:avLst/>
          </a:prstGeom>
          <a:noFill/>
          <a:ln>
            <a:noFill/>
          </a:ln>
        </p:spPr>
      </p:pic>
      <p:sp>
        <p:nvSpPr>
          <p:cNvPr id="140" name="Google Shape;140;p24"/>
          <p:cNvSpPr/>
          <p:nvPr/>
        </p:nvSpPr>
        <p:spPr>
          <a:xfrm flipH="1">
            <a:off x="3238950" y="1685850"/>
            <a:ext cx="795600" cy="609900"/>
          </a:xfrm>
          <a:prstGeom prst="wedgeEllipse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900"/>
              <a:t>This is just where I belong!</a:t>
            </a:r>
            <a:endParaRPr sz="9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0769C"/>
        </a:solidFill>
      </p:bgPr>
    </p:bg>
    <p:spTree>
      <p:nvGrpSpPr>
        <p:cNvPr id="144" name="Shape 144"/>
        <p:cNvGrpSpPr/>
        <p:nvPr/>
      </p:nvGrpSpPr>
      <p:grpSpPr>
        <a:xfrm>
          <a:off x="0" y="0"/>
          <a:ext cx="0" cy="0"/>
          <a:chOff x="0" y="0"/>
          <a:chExt cx="0" cy="0"/>
        </a:xfrm>
      </p:grpSpPr>
      <p:pic>
        <p:nvPicPr>
          <p:cNvPr id="145" name="Google Shape;145;p25"/>
          <p:cNvPicPr preferRelativeResize="0"/>
          <p:nvPr/>
        </p:nvPicPr>
        <p:blipFill rotWithShape="1">
          <a:blip r:embed="rId3">
            <a:alphaModFix/>
          </a:blip>
          <a:srcRect b="0" l="0" r="0" t="17143"/>
          <a:stretch/>
        </p:blipFill>
        <p:spPr>
          <a:xfrm>
            <a:off x="2502825" y="0"/>
            <a:ext cx="4138350" cy="5143500"/>
          </a:xfrm>
          <a:prstGeom prst="rect">
            <a:avLst/>
          </a:prstGeom>
          <a:noFill/>
          <a:ln>
            <a:noFill/>
          </a:ln>
        </p:spPr>
      </p:pic>
      <p:sp>
        <p:nvSpPr>
          <p:cNvPr id="146" name="Google Shape;146;p25"/>
          <p:cNvSpPr/>
          <p:nvPr/>
        </p:nvSpPr>
        <p:spPr>
          <a:xfrm>
            <a:off x="2195550" y="3109225"/>
            <a:ext cx="4752899" cy="904299"/>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FFF2CC"/>
                </a:solidFill>
                <a:latin typeface="Arial"/>
              </a:rPr>
              <a:t>Art  Activity</a:t>
            </a:r>
          </a:p>
        </p:txBody>
      </p:sp>
      <p:sp>
        <p:nvSpPr>
          <p:cNvPr id="147" name="Google Shape;147;p25"/>
          <p:cNvSpPr txBox="1"/>
          <p:nvPr/>
        </p:nvSpPr>
        <p:spPr>
          <a:xfrm>
            <a:off x="3131600" y="4722500"/>
            <a:ext cx="4091700" cy="25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u="sng">
                <a:hlinkClick r:id="rId4"/>
              </a:rPr>
              <a:t>https://www.youtube.com/watch?v=7yTtdE_Cz4I</a:t>
            </a:r>
            <a:endParaRPr/>
          </a:p>
          <a:p>
            <a:pPr indent="0" lvl="0" marL="0" rtl="0" algn="l">
              <a:spcBef>
                <a:spcPts val="0"/>
              </a:spcBef>
              <a:spcAft>
                <a:spcPts val="0"/>
              </a:spcAft>
              <a:buNone/>
            </a:pPr>
            <a:r>
              <a:t/>
            </a:r>
            <a:endParaRPr>
              <a:solidFill>
                <a:srgbClr val="A64D79"/>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26"/>
          <p:cNvPicPr preferRelativeResize="0"/>
          <p:nvPr/>
        </p:nvPicPr>
        <p:blipFill>
          <a:blip r:embed="rId3">
            <a:alphaModFix/>
          </a:blip>
          <a:stretch>
            <a:fillRect/>
          </a:stretch>
        </p:blipFill>
        <p:spPr>
          <a:xfrm>
            <a:off x="2152650" y="0"/>
            <a:ext cx="4838700" cy="4838700"/>
          </a:xfrm>
          <a:prstGeom prst="rect">
            <a:avLst/>
          </a:prstGeom>
          <a:noFill/>
          <a:ln>
            <a:noFill/>
          </a:ln>
        </p:spPr>
      </p:pic>
      <p:sp>
        <p:nvSpPr>
          <p:cNvPr id="153" name="Google Shape;153;p26"/>
          <p:cNvSpPr txBox="1"/>
          <p:nvPr/>
        </p:nvSpPr>
        <p:spPr>
          <a:xfrm>
            <a:off x="2458050" y="4650825"/>
            <a:ext cx="4227900" cy="3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https://www.youtube.com/watch?v=whpbfKHPzMw</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27"/>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55CC"/>
        </a:solidFill>
      </p:bgPr>
    </p:bg>
    <p:spTree>
      <p:nvGrpSpPr>
        <p:cNvPr id="162" name="Shape 162"/>
        <p:cNvGrpSpPr/>
        <p:nvPr/>
      </p:nvGrpSpPr>
      <p:grpSpPr>
        <a:xfrm>
          <a:off x="0" y="0"/>
          <a:ext cx="0" cy="0"/>
          <a:chOff x="0" y="0"/>
          <a:chExt cx="0" cy="0"/>
        </a:xfrm>
      </p:grpSpPr>
      <p:pic>
        <p:nvPicPr>
          <p:cNvPr id="163" name="Google Shape;163;p28"/>
          <p:cNvPicPr preferRelativeResize="0"/>
          <p:nvPr/>
        </p:nvPicPr>
        <p:blipFill rotWithShape="1">
          <a:blip r:embed="rId3">
            <a:alphaModFix/>
          </a:blip>
          <a:srcRect b="13097" l="0" r="0" t="8611"/>
          <a:stretch/>
        </p:blipFill>
        <p:spPr>
          <a:xfrm>
            <a:off x="4992125" y="0"/>
            <a:ext cx="4151876" cy="5143500"/>
          </a:xfrm>
          <a:prstGeom prst="rect">
            <a:avLst/>
          </a:prstGeom>
          <a:noFill/>
          <a:ln>
            <a:noFill/>
          </a:ln>
        </p:spPr>
      </p:pic>
      <p:sp>
        <p:nvSpPr>
          <p:cNvPr id="164" name="Google Shape;164;p28"/>
          <p:cNvSpPr/>
          <p:nvPr/>
        </p:nvSpPr>
        <p:spPr>
          <a:xfrm rot="-2699990">
            <a:off x="-531142" y="2329317"/>
            <a:ext cx="5973832" cy="484865"/>
          </a:xfrm>
          <a:prstGeom prst="rect">
            <a:avLst/>
          </a:prstGeom>
        </p:spPr>
        <p:txBody>
          <a:bodyPr>
            <a:prstTxWarp prst="textPlain"/>
          </a:bodyPr>
          <a:lstStyle/>
          <a:p>
            <a:pPr lvl="0" algn="ctr"/>
            <a:r>
              <a:rPr b="0" i="0">
                <a:ln cap="flat" cmpd="sng" w="9525">
                  <a:solidFill>
                    <a:srgbClr val="FFFFFF"/>
                  </a:solidFill>
                  <a:prstDash val="solid"/>
                  <a:round/>
                  <a:headEnd len="sm" w="sm" type="none"/>
                  <a:tailEnd len="sm" w="sm" type="none"/>
                </a:ln>
                <a:solidFill>
                  <a:srgbClr val="00FFFF"/>
                </a:solidFill>
                <a:latin typeface="Arial"/>
              </a:rPr>
              <a:t>CLOSING  PRAYERS</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descr="Emoji In Love GIF - Emoji InLove Love - Discover &amp; Share GIFs" id="169" name="Google Shape;169;p29"/>
          <p:cNvPicPr preferRelativeResize="0"/>
          <p:nvPr/>
        </p:nvPicPr>
        <p:blipFill>
          <a:blip r:embed="rId3">
            <a:alphaModFix/>
          </a:blip>
          <a:stretch>
            <a:fillRect/>
          </a:stretch>
        </p:blipFill>
        <p:spPr>
          <a:xfrm>
            <a:off x="0" y="0"/>
            <a:ext cx="1865100" cy="1865100"/>
          </a:xfrm>
          <a:prstGeom prst="rect">
            <a:avLst/>
          </a:prstGeom>
          <a:noFill/>
          <a:ln>
            <a:noFill/>
          </a:ln>
        </p:spPr>
      </p:pic>
      <p:pic>
        <p:nvPicPr>
          <p:cNvPr descr="thank you comments, facebook graphics, pictures, images, scraps | Thank you  gifs, Thank you images, Thankful" id="170" name="Google Shape;170;p29"/>
          <p:cNvPicPr preferRelativeResize="0"/>
          <p:nvPr/>
        </p:nvPicPr>
        <p:blipFill>
          <a:blip r:embed="rId4">
            <a:alphaModFix/>
          </a:blip>
          <a:stretch>
            <a:fillRect/>
          </a:stretch>
        </p:blipFill>
        <p:spPr>
          <a:xfrm>
            <a:off x="1510165" y="0"/>
            <a:ext cx="6302189" cy="5143500"/>
          </a:xfrm>
          <a:prstGeom prst="rect">
            <a:avLst/>
          </a:prstGeom>
          <a:noFill/>
          <a:ln>
            <a:noFill/>
          </a:ln>
        </p:spPr>
      </p:pic>
      <p:pic>
        <p:nvPicPr>
          <p:cNvPr id="171" name="Google Shape;171;p29"/>
          <p:cNvPicPr preferRelativeResize="0"/>
          <p:nvPr/>
        </p:nvPicPr>
        <p:blipFill>
          <a:blip r:embed="rId5">
            <a:alphaModFix/>
          </a:blip>
          <a:stretch>
            <a:fillRect/>
          </a:stretch>
        </p:blipFill>
        <p:spPr>
          <a:xfrm>
            <a:off x="7405275" y="2106025"/>
            <a:ext cx="1380400" cy="1189076"/>
          </a:xfrm>
          <a:prstGeom prst="rect">
            <a:avLst/>
          </a:prstGeom>
          <a:noFill/>
          <a:ln>
            <a:noFill/>
          </a:ln>
        </p:spPr>
      </p:pic>
      <p:sp>
        <p:nvSpPr>
          <p:cNvPr id="172" name="Google Shape;172;p29"/>
          <p:cNvSpPr txBox="1"/>
          <p:nvPr/>
        </p:nvSpPr>
        <p:spPr>
          <a:xfrm>
            <a:off x="551100" y="351175"/>
            <a:ext cx="762900" cy="28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Cassedy</a:t>
            </a:r>
            <a:endParaRPr sz="1100"/>
          </a:p>
        </p:txBody>
      </p:sp>
      <p:pic>
        <p:nvPicPr>
          <p:cNvPr descr="Happy Flower Power Sticker for iOS &amp; Android | GIPHY" id="173" name="Google Shape;173;p29"/>
          <p:cNvPicPr preferRelativeResize="0"/>
          <p:nvPr/>
        </p:nvPicPr>
        <p:blipFill>
          <a:blip r:embed="rId6">
            <a:alphaModFix/>
          </a:blip>
          <a:stretch>
            <a:fillRect/>
          </a:stretch>
        </p:blipFill>
        <p:spPr>
          <a:xfrm>
            <a:off x="7633150" y="106075"/>
            <a:ext cx="1510850" cy="1510850"/>
          </a:xfrm>
          <a:prstGeom prst="rect">
            <a:avLst/>
          </a:prstGeom>
          <a:noFill/>
          <a:ln>
            <a:noFill/>
          </a:ln>
        </p:spPr>
      </p:pic>
      <p:sp>
        <p:nvSpPr>
          <p:cNvPr id="174" name="Google Shape;174;p29"/>
          <p:cNvSpPr txBox="1"/>
          <p:nvPr/>
        </p:nvSpPr>
        <p:spPr>
          <a:xfrm rot="-1630910">
            <a:off x="8144916" y="718146"/>
            <a:ext cx="573316" cy="28672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Kim</a:t>
            </a:r>
            <a:endParaRPr/>
          </a:p>
        </p:txBody>
      </p:sp>
      <p:pic>
        <p:nvPicPr>
          <p:cNvPr descr="Look Looking Sticker by Emoji | Emoticons emojis, Emoji pictures, Animated  emoticons" id="175" name="Google Shape;175;p29"/>
          <p:cNvPicPr preferRelativeResize="0"/>
          <p:nvPr/>
        </p:nvPicPr>
        <p:blipFill>
          <a:blip r:embed="rId7">
            <a:alphaModFix/>
          </a:blip>
          <a:stretch>
            <a:fillRect/>
          </a:stretch>
        </p:blipFill>
        <p:spPr>
          <a:xfrm>
            <a:off x="64837" y="3225300"/>
            <a:ext cx="1562225" cy="1562225"/>
          </a:xfrm>
          <a:prstGeom prst="rect">
            <a:avLst/>
          </a:prstGeom>
          <a:noFill/>
          <a:ln>
            <a:noFill/>
          </a:ln>
        </p:spPr>
      </p:pic>
      <p:sp>
        <p:nvSpPr>
          <p:cNvPr id="176" name="Google Shape;176;p29"/>
          <p:cNvSpPr txBox="1"/>
          <p:nvPr/>
        </p:nvSpPr>
        <p:spPr>
          <a:xfrm>
            <a:off x="480388" y="3397675"/>
            <a:ext cx="731100" cy="33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Devin</a:t>
            </a:r>
            <a:endParaRPr/>
          </a:p>
        </p:txBody>
      </p:sp>
      <p:sp>
        <p:nvSpPr>
          <p:cNvPr id="177" name="Google Shape;177;p29"/>
          <p:cNvSpPr txBox="1"/>
          <p:nvPr/>
        </p:nvSpPr>
        <p:spPr>
          <a:xfrm>
            <a:off x="7805225" y="2571750"/>
            <a:ext cx="580500" cy="33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Cora</a:t>
            </a:r>
            <a:endParaRPr/>
          </a:p>
        </p:txBody>
      </p:sp>
      <p:pic>
        <p:nvPicPr>
          <p:cNvPr descr="Emoji Request - ListeningToMusicEmoji" id="178" name="Google Shape;178;p29"/>
          <p:cNvPicPr preferRelativeResize="0"/>
          <p:nvPr/>
        </p:nvPicPr>
        <p:blipFill>
          <a:blip r:embed="rId8">
            <a:alphaModFix/>
          </a:blip>
          <a:stretch>
            <a:fillRect/>
          </a:stretch>
        </p:blipFill>
        <p:spPr>
          <a:xfrm>
            <a:off x="746106" y="1867287"/>
            <a:ext cx="1408946" cy="1408925"/>
          </a:xfrm>
          <a:prstGeom prst="rect">
            <a:avLst/>
          </a:prstGeom>
          <a:noFill/>
          <a:ln>
            <a:noFill/>
          </a:ln>
        </p:spPr>
      </p:pic>
      <p:sp>
        <p:nvSpPr>
          <p:cNvPr id="179" name="Google Shape;179;p29"/>
          <p:cNvSpPr txBox="1"/>
          <p:nvPr/>
        </p:nvSpPr>
        <p:spPr>
          <a:xfrm>
            <a:off x="1130025" y="2159575"/>
            <a:ext cx="641100" cy="33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Milan</a:t>
            </a:r>
            <a:endParaRPr/>
          </a:p>
        </p:txBody>
      </p:sp>
      <p:pic>
        <p:nvPicPr>
          <p:cNvPr id="180" name="Google Shape;180;p29"/>
          <p:cNvPicPr preferRelativeResize="0"/>
          <p:nvPr/>
        </p:nvPicPr>
        <p:blipFill>
          <a:blip r:embed="rId9">
            <a:alphaModFix/>
          </a:blip>
          <a:stretch>
            <a:fillRect/>
          </a:stretch>
        </p:blipFill>
        <p:spPr>
          <a:xfrm>
            <a:off x="7189450" y="3734577"/>
            <a:ext cx="1658850" cy="1319100"/>
          </a:xfrm>
          <a:prstGeom prst="rect">
            <a:avLst/>
          </a:prstGeom>
          <a:noFill/>
          <a:ln>
            <a:noFill/>
          </a:ln>
        </p:spPr>
      </p:pic>
      <p:sp>
        <p:nvSpPr>
          <p:cNvPr id="181" name="Google Shape;181;p29"/>
          <p:cNvSpPr txBox="1"/>
          <p:nvPr/>
        </p:nvSpPr>
        <p:spPr>
          <a:xfrm>
            <a:off x="7405275" y="4162525"/>
            <a:ext cx="900900" cy="28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Hudson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30"/>
          <p:cNvPicPr preferRelativeResize="0"/>
          <p:nvPr/>
        </p:nvPicPr>
        <p:blipFill rotWithShape="1">
          <a:blip r:embed="rId3">
            <a:alphaModFix/>
          </a:blip>
          <a:srcRect b="0" l="18698" r="18110" t="0"/>
          <a:stretch/>
        </p:blipFill>
        <p:spPr>
          <a:xfrm>
            <a:off x="0" y="0"/>
            <a:ext cx="9143998"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31"/>
          <p:cNvPicPr preferRelativeResize="0"/>
          <p:nvPr/>
        </p:nvPicPr>
        <p:blipFill>
          <a:blip r:embed="rId3">
            <a:alphaModFix/>
          </a:blip>
          <a:stretch>
            <a:fillRect/>
          </a:stretch>
        </p:blipFill>
        <p:spPr>
          <a:xfrm>
            <a:off x="708338" y="0"/>
            <a:ext cx="7727324"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35825" y="0"/>
            <a:ext cx="9273000" cy="5143500"/>
          </a:xfrm>
          <a:prstGeom prst="rect">
            <a:avLst/>
          </a:prstGeom>
          <a:noFill/>
          <a:ln>
            <a:noFill/>
          </a:ln>
        </p:spPr>
      </p:pic>
      <p:sp>
        <p:nvSpPr>
          <p:cNvPr id="60" name="Google Shape;60;p14"/>
          <p:cNvSpPr/>
          <p:nvPr/>
        </p:nvSpPr>
        <p:spPr>
          <a:xfrm>
            <a:off x="838425" y="4428675"/>
            <a:ext cx="7467151" cy="530300"/>
          </a:xfrm>
          <a:prstGeom prst="rect">
            <a:avLst/>
          </a:prstGeom>
        </p:spPr>
        <p:txBody>
          <a:bodyPr>
            <a:prstTxWarp prst="textPlain"/>
          </a:bodyPr>
          <a:lstStyle/>
          <a:p>
            <a:pPr lvl="0" algn="ctr"/>
            <a:r>
              <a:rPr b="0" i="0">
                <a:ln cap="flat" cmpd="sng" w="9525">
                  <a:solidFill>
                    <a:srgbClr val="B4A7D6"/>
                  </a:solidFill>
                  <a:prstDash val="solid"/>
                  <a:round/>
                  <a:headEnd len="sm" w="sm" type="none"/>
                  <a:tailEnd len="sm" w="sm" type="none"/>
                </a:ln>
                <a:solidFill>
                  <a:srgbClr val="FFFFFF"/>
                </a:solidFill>
                <a:latin typeface="Arial"/>
              </a:rPr>
              <a:t>Opening  Prayers</a:t>
            </a:r>
          </a:p>
        </p:txBody>
      </p:sp>
      <p:sp>
        <p:nvSpPr>
          <p:cNvPr id="61" name="Google Shape;61;p14"/>
          <p:cNvSpPr txBox="1"/>
          <p:nvPr/>
        </p:nvSpPr>
        <p:spPr>
          <a:xfrm>
            <a:off x="293800" y="200650"/>
            <a:ext cx="3239100" cy="44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txBox="1"/>
          <p:nvPr/>
        </p:nvSpPr>
        <p:spPr>
          <a:xfrm>
            <a:off x="250825" y="200650"/>
            <a:ext cx="3210300" cy="3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rgbClr val="FFFFFF"/>
                </a:solidFill>
                <a:hlinkClick r:id="rId4">
                  <a:extLst>
                    <a:ext uri="{A12FA001-AC4F-418D-AE19-62706E023703}">
                      <ahyp:hlinkClr val="tx"/>
                    </a:ext>
                  </a:extLst>
                </a:hlinkClick>
              </a:rPr>
              <a:t>https://www.youtube.com/watch?v=2oJLPoUFmyU</a:t>
            </a:r>
            <a:endParaRPr sz="100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32"/>
          <p:cNvPicPr preferRelativeResize="0"/>
          <p:nvPr/>
        </p:nvPicPr>
        <p:blipFill>
          <a:blip r:embed="rId3">
            <a:alphaModFix/>
          </a:blip>
          <a:stretch>
            <a:fillRect/>
          </a:stretch>
        </p:blipFill>
        <p:spPr>
          <a:xfrm>
            <a:off x="699213" y="152400"/>
            <a:ext cx="7745566" cy="4838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descr="carousel image 0" id="201" name="Google Shape;201;p33"/>
          <p:cNvPicPr preferRelativeResize="0"/>
          <p:nvPr/>
        </p:nvPicPr>
        <p:blipFill rotWithShape="1">
          <a:blip r:embed="rId3">
            <a:alphaModFix/>
          </a:blip>
          <a:srcRect b="0" l="16578" r="16545" t="0"/>
          <a:stretch/>
        </p:blipFill>
        <p:spPr>
          <a:xfrm>
            <a:off x="2852125" y="0"/>
            <a:ext cx="343975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34"/>
          <p:cNvPicPr preferRelativeResize="0"/>
          <p:nvPr/>
        </p:nvPicPr>
        <p:blipFill rotWithShape="1">
          <a:blip r:embed="rId3">
            <a:alphaModFix/>
          </a:blip>
          <a:srcRect b="5258" l="0" r="0" t="0"/>
          <a:stretch/>
        </p:blipFill>
        <p:spPr>
          <a:xfrm>
            <a:off x="2089313" y="0"/>
            <a:ext cx="4965383" cy="51434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35"/>
          <p:cNvPicPr preferRelativeResize="0"/>
          <p:nvPr/>
        </p:nvPicPr>
        <p:blipFill rotWithShape="1">
          <a:blip r:embed="rId3">
            <a:alphaModFix/>
          </a:blip>
          <a:srcRect b="2056" l="0" r="0" t="0"/>
          <a:stretch/>
        </p:blipFill>
        <p:spPr>
          <a:xfrm>
            <a:off x="2383900" y="0"/>
            <a:ext cx="4376181"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36"/>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37"/>
          <p:cNvPicPr preferRelativeResize="0"/>
          <p:nvPr/>
        </p:nvPicPr>
        <p:blipFill>
          <a:blip r:embed="rId3">
            <a:alphaModFix/>
          </a:blip>
          <a:stretch>
            <a:fillRect/>
          </a:stretch>
        </p:blipFill>
        <p:spPr>
          <a:xfrm>
            <a:off x="429325" y="0"/>
            <a:ext cx="8285343"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38"/>
          <p:cNvPicPr preferRelativeResize="0"/>
          <p:nvPr/>
        </p:nvPicPr>
        <p:blipFill>
          <a:blip r:embed="rId3">
            <a:alphaModFix/>
          </a:blip>
          <a:stretch>
            <a:fillRect/>
          </a:stretch>
        </p:blipFill>
        <p:spPr>
          <a:xfrm>
            <a:off x="2343325" y="825663"/>
            <a:ext cx="4457350" cy="3492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 name="Shape 66"/>
        <p:cNvGrpSpPr/>
        <p:nvPr/>
      </p:nvGrpSpPr>
      <p:grpSpPr>
        <a:xfrm>
          <a:off x="0" y="0"/>
          <a:ext cx="0" cy="0"/>
          <a:chOff x="0" y="0"/>
          <a:chExt cx="0" cy="0"/>
        </a:xfrm>
      </p:grpSpPr>
      <p:sp>
        <p:nvSpPr>
          <p:cNvPr id="67" name="Google Shape;67;p15"/>
          <p:cNvSpPr/>
          <p:nvPr/>
        </p:nvSpPr>
        <p:spPr>
          <a:xfrm>
            <a:off x="454100" y="378500"/>
            <a:ext cx="5799300" cy="1242600"/>
          </a:xfrm>
          <a:prstGeom prst="rect">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p:nvPr/>
        </p:nvSpPr>
        <p:spPr>
          <a:xfrm>
            <a:off x="454100" y="640867"/>
            <a:ext cx="5730343" cy="57642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God's Laws Keep Us Safe</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descr="God's Commandments Keep Us Safe Marble on a Plate Object Lesson" id="73" name="Google Shape;73;p16"/>
          <p:cNvPicPr preferRelativeResize="0"/>
          <p:nvPr/>
        </p:nvPicPr>
        <p:blipFill rotWithShape="1">
          <a:blip r:embed="rId3">
            <a:alphaModFix/>
          </a:blip>
          <a:srcRect b="15361" l="0" r="0" t="0"/>
          <a:stretch/>
        </p:blipFill>
        <p:spPr>
          <a:xfrm>
            <a:off x="520713" y="-43000"/>
            <a:ext cx="8102586" cy="5143500"/>
          </a:xfrm>
          <a:prstGeom prst="rect">
            <a:avLst/>
          </a:prstGeom>
          <a:noFill/>
          <a:ln>
            <a:noFill/>
          </a:ln>
        </p:spPr>
      </p:pic>
      <p:sp>
        <p:nvSpPr>
          <p:cNvPr id="74" name="Google Shape;74;p16"/>
          <p:cNvSpPr/>
          <p:nvPr/>
        </p:nvSpPr>
        <p:spPr>
          <a:xfrm>
            <a:off x="1495341" y="98825"/>
            <a:ext cx="6153319" cy="868624"/>
          </a:xfrm>
          <a:prstGeom prst="rect">
            <a:avLst/>
          </a:prstGeom>
        </p:spPr>
        <p:txBody>
          <a:bodyPr>
            <a:prstTxWarp prst="textPlain"/>
          </a:bodyPr>
          <a:lstStyle/>
          <a:p>
            <a:pPr lvl="0" algn="ctr"/>
            <a:r>
              <a:rPr b="0" i="0">
                <a:ln cap="flat" cmpd="sng" w="9525">
                  <a:solidFill>
                    <a:srgbClr val="FFF2CC"/>
                  </a:solidFill>
                  <a:prstDash val="solid"/>
                  <a:round/>
                  <a:headEnd len="sm" w="sm" type="none"/>
                  <a:tailEnd len="sm" w="sm" type="none"/>
                </a:ln>
                <a:solidFill>
                  <a:srgbClr val="1155CC"/>
                </a:solidFill>
                <a:latin typeface="Arial"/>
              </a:rPr>
              <a:t>Science  Experiment</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7"/>
          <p:cNvPicPr preferRelativeResize="0"/>
          <p:nvPr/>
        </p:nvPicPr>
        <p:blipFill>
          <a:blip r:embed="rId3">
            <a:alphaModFix/>
          </a:blip>
          <a:stretch>
            <a:fillRect/>
          </a:stretch>
        </p:blipFill>
        <p:spPr>
          <a:xfrm>
            <a:off x="152400" y="152400"/>
            <a:ext cx="7620000" cy="4286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6A5AF"/>
        </a:solidFill>
      </p:bgPr>
    </p:bg>
    <p:spTree>
      <p:nvGrpSpPr>
        <p:cNvPr id="83" name="Shape 83"/>
        <p:cNvGrpSpPr/>
        <p:nvPr/>
      </p:nvGrpSpPr>
      <p:grpSpPr>
        <a:xfrm>
          <a:off x="0" y="0"/>
          <a:ext cx="0" cy="0"/>
          <a:chOff x="0" y="0"/>
          <a:chExt cx="0" cy="0"/>
        </a:xfrm>
      </p:grpSpPr>
      <p:pic>
        <p:nvPicPr>
          <p:cNvPr id="84" name="Google Shape;84;p18"/>
          <p:cNvPicPr preferRelativeResize="0"/>
          <p:nvPr/>
        </p:nvPicPr>
        <p:blipFill>
          <a:blip r:embed="rId3">
            <a:alphaModFix/>
          </a:blip>
          <a:stretch>
            <a:fillRect/>
          </a:stretch>
        </p:blipFill>
        <p:spPr>
          <a:xfrm>
            <a:off x="5467775" y="123625"/>
            <a:ext cx="2880775" cy="2197475"/>
          </a:xfrm>
          <a:prstGeom prst="rect">
            <a:avLst/>
          </a:prstGeom>
          <a:noFill/>
          <a:ln>
            <a:noFill/>
          </a:ln>
        </p:spPr>
      </p:pic>
      <p:sp>
        <p:nvSpPr>
          <p:cNvPr id="85" name="Google Shape;85;p18"/>
          <p:cNvSpPr txBox="1"/>
          <p:nvPr/>
        </p:nvSpPr>
        <p:spPr>
          <a:xfrm>
            <a:off x="515950" y="945925"/>
            <a:ext cx="3669000" cy="121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86" name="Google Shape;86;p18"/>
          <p:cNvSpPr/>
          <p:nvPr/>
        </p:nvSpPr>
        <p:spPr>
          <a:xfrm>
            <a:off x="752450" y="802600"/>
            <a:ext cx="4342677" cy="784600"/>
          </a:xfrm>
          <a:prstGeom prst="rect">
            <a:avLst/>
          </a:prstGeom>
        </p:spPr>
        <p:txBody>
          <a:bodyPr>
            <a:prstTxWarp prst="textPlain"/>
          </a:bodyPr>
          <a:lstStyle/>
          <a:p>
            <a:pPr lvl="0" algn="ctr"/>
            <a:r>
              <a:rPr b="0" i="0">
                <a:ln cap="flat" cmpd="sng" w="9525">
                  <a:solidFill>
                    <a:srgbClr val="FFFFFF"/>
                  </a:solidFill>
                  <a:prstDash val="solid"/>
                  <a:round/>
                  <a:headEnd len="sm" w="sm" type="none"/>
                  <a:tailEnd len="sm" w="sm" type="none"/>
                </a:ln>
                <a:solidFill>
                  <a:schemeClr val="lt2"/>
                </a:solidFill>
                <a:latin typeface="Arial"/>
              </a:rPr>
              <a:t>"O  Son  of  Being!</a:t>
            </a:r>
          </a:p>
        </p:txBody>
      </p:sp>
      <p:sp>
        <p:nvSpPr>
          <p:cNvPr id="87" name="Google Shape;87;p18"/>
          <p:cNvSpPr/>
          <p:nvPr/>
        </p:nvSpPr>
        <p:spPr>
          <a:xfrm>
            <a:off x="752450" y="2695275"/>
            <a:ext cx="7596112" cy="614901"/>
          </a:xfrm>
          <a:prstGeom prst="rect">
            <a:avLst/>
          </a:prstGeom>
        </p:spPr>
        <p:txBody>
          <a:bodyPr>
            <a:prstTxWarp prst="textPlain"/>
          </a:bodyPr>
          <a:lstStyle/>
          <a:p>
            <a:pPr lvl="0" algn="ctr"/>
            <a:r>
              <a:rPr b="0" i="0">
                <a:ln>
                  <a:noFill/>
                </a:ln>
                <a:solidFill>
                  <a:schemeClr val="lt2"/>
                </a:solidFill>
                <a:latin typeface="Arial"/>
              </a:rPr>
              <a:t>My love is My stronghold;</a:t>
            </a:r>
          </a:p>
        </p:txBody>
      </p:sp>
      <p:sp>
        <p:nvSpPr>
          <p:cNvPr id="88" name="Google Shape;88;p18"/>
          <p:cNvSpPr/>
          <p:nvPr/>
        </p:nvSpPr>
        <p:spPr>
          <a:xfrm>
            <a:off x="752450" y="3411075"/>
            <a:ext cx="7452778" cy="573300"/>
          </a:xfrm>
          <a:prstGeom prst="rect">
            <a:avLst/>
          </a:prstGeom>
        </p:spPr>
        <p:txBody>
          <a:bodyPr>
            <a:prstTxWarp prst="textPlain"/>
          </a:bodyPr>
          <a:lstStyle/>
          <a:p>
            <a:pPr lvl="0" algn="ctr"/>
            <a:r>
              <a:rPr b="0" i="0">
                <a:ln>
                  <a:noFill/>
                </a:ln>
                <a:solidFill>
                  <a:schemeClr val="lt2"/>
                </a:solidFill>
                <a:latin typeface="Arial"/>
              </a:rPr>
              <a:t>he that entereth therein</a:t>
            </a:r>
          </a:p>
        </p:txBody>
      </p:sp>
      <p:sp>
        <p:nvSpPr>
          <p:cNvPr id="89" name="Google Shape;89;p18"/>
          <p:cNvSpPr/>
          <p:nvPr/>
        </p:nvSpPr>
        <p:spPr>
          <a:xfrm>
            <a:off x="752450" y="4136250"/>
            <a:ext cx="6986977" cy="573300"/>
          </a:xfrm>
          <a:prstGeom prst="rect">
            <a:avLst/>
          </a:prstGeom>
        </p:spPr>
        <p:txBody>
          <a:bodyPr>
            <a:prstTxWarp prst="textPlain"/>
          </a:bodyPr>
          <a:lstStyle/>
          <a:p>
            <a:pPr lvl="0" algn="ctr"/>
            <a:r>
              <a:rPr b="0" i="0">
                <a:ln>
                  <a:noFill/>
                </a:ln>
                <a:solidFill>
                  <a:schemeClr val="lt2"/>
                </a:solidFill>
                <a:latin typeface="Arial"/>
              </a:rPr>
              <a:t>is safe and secure,</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solidFill>
      </p:bgPr>
    </p:bg>
    <p:spTree>
      <p:nvGrpSpPr>
        <p:cNvPr id="93" name="Shape 93"/>
        <p:cNvGrpSpPr/>
        <p:nvPr/>
      </p:nvGrpSpPr>
      <p:grpSpPr>
        <a:xfrm>
          <a:off x="0" y="0"/>
          <a:ext cx="0" cy="0"/>
          <a:chOff x="0" y="0"/>
          <a:chExt cx="0" cy="0"/>
        </a:xfrm>
      </p:grpSpPr>
      <p:sp>
        <p:nvSpPr>
          <p:cNvPr id="94" name="Google Shape;94;p19"/>
          <p:cNvSpPr txBox="1"/>
          <p:nvPr/>
        </p:nvSpPr>
        <p:spPr>
          <a:xfrm>
            <a:off x="236475" y="222150"/>
            <a:ext cx="3131700" cy="4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5" name="Google Shape;95;p19"/>
          <p:cNvSpPr txBox="1"/>
          <p:nvPr/>
        </p:nvSpPr>
        <p:spPr>
          <a:xfrm>
            <a:off x="0" y="171975"/>
            <a:ext cx="9144000" cy="136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2700"/>
              <a:t>                            </a:t>
            </a:r>
            <a:r>
              <a:rPr lang="en" sz="2700"/>
              <a:t>and he that turneth away </a:t>
            </a:r>
            <a:endParaRPr sz="2700"/>
          </a:p>
          <a:p>
            <a:pPr indent="0" lvl="0" marL="0" rtl="0" algn="l">
              <a:spcBef>
                <a:spcPts val="0"/>
              </a:spcBef>
              <a:spcAft>
                <a:spcPts val="0"/>
              </a:spcAft>
              <a:buNone/>
            </a:pPr>
            <a:r>
              <a:rPr lang="en" sz="2700"/>
              <a:t>                         shall surely stray and perish.”</a:t>
            </a:r>
            <a:endParaRPr sz="2700"/>
          </a:p>
        </p:txBody>
      </p:sp>
      <p:pic>
        <p:nvPicPr>
          <p:cNvPr id="96" name="Google Shape;96;p19"/>
          <p:cNvPicPr preferRelativeResize="0"/>
          <p:nvPr/>
        </p:nvPicPr>
        <p:blipFill>
          <a:blip r:embed="rId3">
            <a:alphaModFix/>
          </a:blip>
          <a:stretch>
            <a:fillRect/>
          </a:stretch>
        </p:blipFill>
        <p:spPr>
          <a:xfrm>
            <a:off x="152400" y="2130375"/>
            <a:ext cx="4291087" cy="2860725"/>
          </a:xfrm>
          <a:prstGeom prst="rect">
            <a:avLst/>
          </a:prstGeom>
          <a:noFill/>
          <a:ln>
            <a:noFill/>
          </a:ln>
        </p:spPr>
      </p:pic>
      <p:pic>
        <p:nvPicPr>
          <p:cNvPr id="97" name="Google Shape;97;p19"/>
          <p:cNvPicPr preferRelativeResize="0"/>
          <p:nvPr/>
        </p:nvPicPr>
        <p:blipFill>
          <a:blip r:embed="rId4">
            <a:alphaModFix/>
          </a:blip>
          <a:stretch>
            <a:fillRect/>
          </a:stretch>
        </p:blipFill>
        <p:spPr>
          <a:xfrm>
            <a:off x="4735750" y="2130375"/>
            <a:ext cx="4119250" cy="2860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 name="Shape 101"/>
        <p:cNvGrpSpPr/>
        <p:nvPr/>
      </p:nvGrpSpPr>
      <p:grpSpPr>
        <a:xfrm>
          <a:off x="0" y="0"/>
          <a:ext cx="0" cy="0"/>
          <a:chOff x="0" y="0"/>
          <a:chExt cx="0" cy="0"/>
        </a:xfrm>
      </p:grpSpPr>
      <p:sp>
        <p:nvSpPr>
          <p:cNvPr id="102" name="Google Shape;102;p20"/>
          <p:cNvSpPr txBox="1"/>
          <p:nvPr/>
        </p:nvSpPr>
        <p:spPr>
          <a:xfrm>
            <a:off x="459075" y="412225"/>
            <a:ext cx="6071100" cy="19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21"/>
          <p:cNvPicPr preferRelativeResize="0"/>
          <p:nvPr/>
        </p:nvPicPr>
        <p:blipFill>
          <a:blip r:embed="rId3">
            <a:alphaModFix/>
          </a:blip>
          <a:stretch>
            <a:fillRect/>
          </a:stretch>
        </p:blipFill>
        <p:spPr>
          <a:xfrm>
            <a:off x="1959937" y="71387"/>
            <a:ext cx="5224125" cy="50007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