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12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26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. who Addy" userId="379e204a65321930" providerId="Windows Live" clId="Web-{6909D917-7159-46B2-8C4A-13B70A5EB484}"/>
    <pc:docChg chg="addSld modSld">
      <pc:chgData name="Mr. who Addy" userId="379e204a65321930" providerId="Windows Live" clId="Web-{6909D917-7159-46B2-8C4A-13B70A5EB484}" dt="2018-04-04T09:40:05.525" v="988"/>
      <pc:docMkLst>
        <pc:docMk/>
      </pc:docMkLst>
      <pc:sldChg chg="modSp">
        <pc:chgData name="Mr. who Addy" userId="379e204a65321930" providerId="Windows Live" clId="Web-{6909D917-7159-46B2-8C4A-13B70A5EB484}" dt="2018-04-04T08:17:23.260" v="109"/>
        <pc:sldMkLst>
          <pc:docMk/>
          <pc:sldMk cId="1340651447" sldId="259"/>
        </pc:sldMkLst>
        <pc:spChg chg="mod">
          <ac:chgData name="Mr. who Addy" userId="379e204a65321930" providerId="Windows Live" clId="Web-{6909D917-7159-46B2-8C4A-13B70A5EB484}" dt="2018-04-04T08:17:23.260" v="109"/>
          <ac:spMkLst>
            <pc:docMk/>
            <pc:sldMk cId="1340651447" sldId="259"/>
            <ac:spMk id="3" creationId="{3A6BF878-A165-45D8-AB80-18769B397313}"/>
          </ac:spMkLst>
        </pc:spChg>
      </pc:sldChg>
      <pc:sldChg chg="modSp">
        <pc:chgData name="Mr. who Addy" userId="379e204a65321930" providerId="Windows Live" clId="Web-{6909D917-7159-46B2-8C4A-13B70A5EB484}" dt="2018-04-04T08:16:59.400" v="103"/>
        <pc:sldMkLst>
          <pc:docMk/>
          <pc:sldMk cId="1165542568" sldId="260"/>
        </pc:sldMkLst>
        <pc:spChg chg="mod">
          <ac:chgData name="Mr. who Addy" userId="379e204a65321930" providerId="Windows Live" clId="Web-{6909D917-7159-46B2-8C4A-13B70A5EB484}" dt="2018-04-04T08:16:59.400" v="103"/>
          <ac:spMkLst>
            <pc:docMk/>
            <pc:sldMk cId="1165542568" sldId="260"/>
            <ac:spMk id="3" creationId="{D8EDEC5B-9D9D-444A-AE99-69AF68BA488A}"/>
          </ac:spMkLst>
        </pc:spChg>
      </pc:sldChg>
      <pc:sldChg chg="addSp delSp modSp">
        <pc:chgData name="Mr. who Addy" userId="379e204a65321930" providerId="Windows Live" clId="Web-{6909D917-7159-46B2-8C4A-13B70A5EB484}" dt="2018-04-04T08:25:39.703" v="194"/>
        <pc:sldMkLst>
          <pc:docMk/>
          <pc:sldMk cId="1275755509" sldId="261"/>
        </pc:sldMkLst>
        <pc:spChg chg="mod">
          <ac:chgData name="Mr. who Addy" userId="379e204a65321930" providerId="Windows Live" clId="Web-{6909D917-7159-46B2-8C4A-13B70A5EB484}" dt="2018-04-04T08:23:16.213" v="162"/>
          <ac:spMkLst>
            <pc:docMk/>
            <pc:sldMk cId="1275755509" sldId="261"/>
            <ac:spMk id="2" creationId="{319664C5-EB6F-40B8-98F9-72A2F60F1EA0}"/>
          </ac:spMkLst>
        </pc:spChg>
        <pc:spChg chg="mod">
          <ac:chgData name="Mr. who Addy" userId="379e204a65321930" providerId="Windows Live" clId="Web-{6909D917-7159-46B2-8C4A-13B70A5EB484}" dt="2018-04-04T08:24:23.434" v="180"/>
          <ac:spMkLst>
            <pc:docMk/>
            <pc:sldMk cId="1275755509" sldId="261"/>
            <ac:spMk id="3" creationId="{E61F7F9C-310F-4D3B-B1BA-33C4D56F1359}"/>
          </ac:spMkLst>
        </pc:spChg>
        <pc:spChg chg="add mod">
          <ac:chgData name="Mr. who Addy" userId="379e204a65321930" providerId="Windows Live" clId="Web-{6909D917-7159-46B2-8C4A-13B70A5EB484}" dt="2018-04-04T08:25:32.609" v="193"/>
          <ac:spMkLst>
            <pc:docMk/>
            <pc:sldMk cId="1275755509" sldId="261"/>
            <ac:spMk id="18" creationId="{7E033171-02E7-4400-BECC-27C2B1944EAF}"/>
          </ac:spMkLst>
        </pc:spChg>
        <pc:picChg chg="add mod">
          <ac:chgData name="Mr. who Addy" userId="379e204a65321930" providerId="Windows Live" clId="Web-{6909D917-7159-46B2-8C4A-13B70A5EB484}" dt="2018-04-04T08:23:59.667" v="173"/>
          <ac:picMkLst>
            <pc:docMk/>
            <pc:sldMk cId="1275755509" sldId="261"/>
            <ac:picMk id="4" creationId="{24B5F65B-357E-40C7-88AF-A98D361A5885}"/>
          </ac:picMkLst>
        </pc:picChg>
        <pc:picChg chg="add del mod">
          <ac:chgData name="Mr. who Addy" userId="379e204a65321930" providerId="Windows Live" clId="Web-{6909D917-7159-46B2-8C4A-13B70A5EB484}" dt="2018-04-04T08:11:31.184" v="5"/>
          <ac:picMkLst>
            <pc:docMk/>
            <pc:sldMk cId="1275755509" sldId="261"/>
            <ac:picMk id="6" creationId="{38E3EAB4-7237-4F18-8B58-464379B3094B}"/>
          </ac:picMkLst>
        </pc:picChg>
        <pc:picChg chg="add del mod">
          <ac:chgData name="Mr. who Addy" userId="379e204a65321930" providerId="Windows Live" clId="Web-{6909D917-7159-46B2-8C4A-13B70A5EB484}" dt="2018-04-04T08:25:02.030" v="188"/>
          <ac:picMkLst>
            <pc:docMk/>
            <pc:sldMk cId="1275755509" sldId="261"/>
            <ac:picMk id="8" creationId="{CCC17A4B-9A89-4919-8FBB-F7D4C17DC723}"/>
          </ac:picMkLst>
        </pc:picChg>
        <pc:picChg chg="add del mod">
          <ac:chgData name="Mr. who Addy" userId="379e204a65321930" providerId="Windows Live" clId="Web-{6909D917-7159-46B2-8C4A-13B70A5EB484}" dt="2018-04-04T08:23:32.807" v="168"/>
          <ac:picMkLst>
            <pc:docMk/>
            <pc:sldMk cId="1275755509" sldId="261"/>
            <ac:picMk id="10" creationId="{77FDCBE2-0538-4933-A51C-3EBB2BADDA33}"/>
          </ac:picMkLst>
        </pc:picChg>
        <pc:picChg chg="add mod">
          <ac:chgData name="Mr. who Addy" userId="379e204a65321930" providerId="Windows Live" clId="Web-{6909D917-7159-46B2-8C4A-13B70A5EB484}" dt="2018-04-04T08:23:50.120" v="170"/>
          <ac:picMkLst>
            <pc:docMk/>
            <pc:sldMk cId="1275755509" sldId="261"/>
            <ac:picMk id="12" creationId="{AF29456E-0BCF-4EFD-85DD-A25366363CA9}"/>
          </ac:picMkLst>
        </pc:picChg>
        <pc:picChg chg="add mod">
          <ac:chgData name="Mr. who Addy" userId="379e204a65321930" providerId="Windows Live" clId="Web-{6909D917-7159-46B2-8C4A-13B70A5EB484}" dt="2018-04-04T08:25:39.703" v="194"/>
          <ac:picMkLst>
            <pc:docMk/>
            <pc:sldMk cId="1275755509" sldId="261"/>
            <ac:picMk id="14" creationId="{DC89DF26-227E-46DD-8D32-6EBB357A42B3}"/>
          </ac:picMkLst>
        </pc:picChg>
        <pc:picChg chg="add mod">
          <ac:chgData name="Mr. who Addy" userId="379e204a65321930" providerId="Windows Live" clId="Web-{6909D917-7159-46B2-8C4A-13B70A5EB484}" dt="2018-04-04T08:25:32.593" v="192"/>
          <ac:picMkLst>
            <pc:docMk/>
            <pc:sldMk cId="1275755509" sldId="261"/>
            <ac:picMk id="16" creationId="{A183FEE2-7511-4D37-8203-CBEED00974E1}"/>
          </ac:picMkLst>
        </pc:picChg>
      </pc:sldChg>
      <pc:sldChg chg="modSp">
        <pc:chgData name="Mr. who Addy" userId="379e204a65321930" providerId="Windows Live" clId="Web-{6909D917-7159-46B2-8C4A-13B70A5EB484}" dt="2018-04-04T08:13:51.068" v="40"/>
        <pc:sldMkLst>
          <pc:docMk/>
          <pc:sldMk cId="3283371546" sldId="262"/>
        </pc:sldMkLst>
        <pc:spChg chg="mod">
          <ac:chgData name="Mr. who Addy" userId="379e204a65321930" providerId="Windows Live" clId="Web-{6909D917-7159-46B2-8C4A-13B70A5EB484}" dt="2018-04-04T08:13:46.615" v="39"/>
          <ac:spMkLst>
            <pc:docMk/>
            <pc:sldMk cId="3283371546" sldId="262"/>
            <ac:spMk id="2" creationId="{2E9317C3-67B6-48EC-8C9F-5EDAA27C1E4F}"/>
          </ac:spMkLst>
        </pc:spChg>
        <pc:spChg chg="mod">
          <ac:chgData name="Mr. who Addy" userId="379e204a65321930" providerId="Windows Live" clId="Web-{6909D917-7159-46B2-8C4A-13B70A5EB484}" dt="2018-04-04T08:13:51.068" v="40"/>
          <ac:spMkLst>
            <pc:docMk/>
            <pc:sldMk cId="3283371546" sldId="262"/>
            <ac:spMk id="3" creationId="{563FC4DF-17E5-4054-B82B-5C4B59BB31A4}"/>
          </ac:spMkLst>
        </pc:spChg>
      </pc:sldChg>
      <pc:sldChg chg="addSp modSp">
        <pc:chgData name="Mr. who Addy" userId="379e204a65321930" providerId="Windows Live" clId="Web-{6909D917-7159-46B2-8C4A-13B70A5EB484}" dt="2018-04-04T08:16:32.071" v="95"/>
        <pc:sldMkLst>
          <pc:docMk/>
          <pc:sldMk cId="1970569051" sldId="263"/>
        </pc:sldMkLst>
        <pc:spChg chg="mod">
          <ac:chgData name="Mr. who Addy" userId="379e204a65321930" providerId="Windows Live" clId="Web-{6909D917-7159-46B2-8C4A-13B70A5EB484}" dt="2018-04-04T08:16:25.415" v="92"/>
          <ac:spMkLst>
            <pc:docMk/>
            <pc:sldMk cId="1970569051" sldId="263"/>
            <ac:spMk id="2" creationId="{3B8FC7B6-D77E-4BC3-8E77-03C9DDDD2DD0}"/>
          </ac:spMkLst>
        </pc:spChg>
        <pc:spChg chg="mod">
          <ac:chgData name="Mr. who Addy" userId="379e204a65321930" providerId="Windows Live" clId="Web-{6909D917-7159-46B2-8C4A-13B70A5EB484}" dt="2018-04-04T08:16:32.071" v="95"/>
          <ac:spMkLst>
            <pc:docMk/>
            <pc:sldMk cId="1970569051" sldId="263"/>
            <ac:spMk id="3" creationId="{79C5FD95-70C7-44C6-9CDB-20B0FBF53E89}"/>
          </ac:spMkLst>
        </pc:spChg>
        <pc:picChg chg="add mod">
          <ac:chgData name="Mr. who Addy" userId="379e204a65321930" providerId="Windows Live" clId="Web-{6909D917-7159-46B2-8C4A-13B70A5EB484}" dt="2018-04-04T08:16:01.618" v="83"/>
          <ac:picMkLst>
            <pc:docMk/>
            <pc:sldMk cId="1970569051" sldId="263"/>
            <ac:picMk id="4" creationId="{1D27D455-6A95-47D0-B97D-5EEB491F9E53}"/>
          </ac:picMkLst>
        </pc:picChg>
      </pc:sldChg>
      <pc:sldChg chg="addSp modSp">
        <pc:chgData name="Mr. who Addy" userId="379e204a65321930" providerId="Windows Live" clId="Web-{6909D917-7159-46B2-8C4A-13B70A5EB484}" dt="2018-04-04T08:32:19.931" v="200"/>
        <pc:sldMkLst>
          <pc:docMk/>
          <pc:sldMk cId="1305526631" sldId="264"/>
        </pc:sldMkLst>
        <pc:spChg chg="mod">
          <ac:chgData name="Mr. who Addy" userId="379e204a65321930" providerId="Windows Live" clId="Web-{6909D917-7159-46B2-8C4A-13B70A5EB484}" dt="2018-04-04T08:18:44.879" v="136"/>
          <ac:spMkLst>
            <pc:docMk/>
            <pc:sldMk cId="1305526631" sldId="264"/>
            <ac:spMk id="2" creationId="{481972C3-A54E-42B5-B745-12A6EC62C617}"/>
          </ac:spMkLst>
        </pc:spChg>
        <pc:spChg chg="mod">
          <ac:chgData name="Mr. who Addy" userId="379e204a65321930" providerId="Windows Live" clId="Web-{6909D917-7159-46B2-8C4A-13B70A5EB484}" dt="2018-04-04T08:19:02.660" v="141"/>
          <ac:spMkLst>
            <pc:docMk/>
            <pc:sldMk cId="1305526631" sldId="264"/>
            <ac:spMk id="3" creationId="{B81E46B3-C3DD-45E5-89C6-081D4638DA50}"/>
          </ac:spMkLst>
        </pc:spChg>
        <pc:picChg chg="add mod">
          <ac:chgData name="Mr. who Addy" userId="379e204a65321930" providerId="Windows Live" clId="Web-{6909D917-7159-46B2-8C4A-13B70A5EB484}" dt="2018-04-04T08:32:19.931" v="200"/>
          <ac:picMkLst>
            <pc:docMk/>
            <pc:sldMk cId="1305526631" sldId="264"/>
            <ac:picMk id="4" creationId="{E82F1C49-3488-4D4F-912F-B72481F7798D}"/>
          </ac:picMkLst>
        </pc:picChg>
        <pc:picChg chg="add mod">
          <ac:chgData name="Mr. who Addy" userId="379e204a65321930" providerId="Windows Live" clId="Web-{6909D917-7159-46B2-8C4A-13B70A5EB484}" dt="2018-04-04T08:32:16.462" v="199"/>
          <ac:picMkLst>
            <pc:docMk/>
            <pc:sldMk cId="1305526631" sldId="264"/>
            <ac:picMk id="6" creationId="{C13163DF-91B3-4A68-A170-3A0DE3A667BE}"/>
          </ac:picMkLst>
        </pc:picChg>
      </pc:sldChg>
      <pc:sldChg chg="addSp delSp modSp">
        <pc:chgData name="Mr. who Addy" userId="379e204a65321930" providerId="Windows Live" clId="Web-{6909D917-7159-46B2-8C4A-13B70A5EB484}" dt="2018-04-04T08:43:08.719" v="312"/>
        <pc:sldMkLst>
          <pc:docMk/>
          <pc:sldMk cId="858831657" sldId="265"/>
        </pc:sldMkLst>
        <pc:spChg chg="mod">
          <ac:chgData name="Mr. who Addy" userId="379e204a65321930" providerId="Windows Live" clId="Web-{6909D917-7159-46B2-8C4A-13B70A5EB484}" dt="2018-04-04T08:36:01.871" v="279"/>
          <ac:spMkLst>
            <pc:docMk/>
            <pc:sldMk cId="858831657" sldId="265"/>
            <ac:spMk id="2" creationId="{70790896-6352-4A1B-9842-5C5B76F64151}"/>
          </ac:spMkLst>
        </pc:spChg>
        <pc:spChg chg="mod">
          <ac:chgData name="Mr. who Addy" userId="379e204a65321930" providerId="Windows Live" clId="Web-{6909D917-7159-46B2-8C4A-13B70A5EB484}" dt="2018-04-04T08:39:03.565" v="295"/>
          <ac:spMkLst>
            <pc:docMk/>
            <pc:sldMk cId="858831657" sldId="265"/>
            <ac:spMk id="3" creationId="{60F0DCD5-C3FA-4718-ABF7-082645155C57}"/>
          </ac:spMkLst>
        </pc:spChg>
        <pc:picChg chg="add mod">
          <ac:chgData name="Mr. who Addy" userId="379e204a65321930" providerId="Windows Live" clId="Web-{6909D917-7159-46B2-8C4A-13B70A5EB484}" dt="2018-04-04T08:36:48.359" v="285"/>
          <ac:picMkLst>
            <pc:docMk/>
            <pc:sldMk cId="858831657" sldId="265"/>
            <ac:picMk id="4" creationId="{F25D2EA6-BCE7-435E-85EE-E20805C6255C}"/>
          </ac:picMkLst>
        </pc:picChg>
        <pc:picChg chg="add mod">
          <ac:chgData name="Mr. who Addy" userId="379e204a65321930" providerId="Windows Live" clId="Web-{6909D917-7159-46B2-8C4A-13B70A5EB484}" dt="2018-04-04T08:41:34.898" v="306"/>
          <ac:picMkLst>
            <pc:docMk/>
            <pc:sldMk cId="858831657" sldId="265"/>
            <ac:picMk id="6" creationId="{9876D63B-6352-49D5-BB01-8703E6599580}"/>
          </ac:picMkLst>
        </pc:picChg>
        <pc:picChg chg="add mod">
          <ac:chgData name="Mr. who Addy" userId="379e204a65321930" providerId="Windows Live" clId="Web-{6909D917-7159-46B2-8C4A-13B70A5EB484}" dt="2018-04-04T08:41:37.288" v="307"/>
          <ac:picMkLst>
            <pc:docMk/>
            <pc:sldMk cId="858831657" sldId="265"/>
            <ac:picMk id="8" creationId="{CB2A9176-F1EE-406B-8422-80AA5E91DAEB}"/>
          </ac:picMkLst>
        </pc:picChg>
        <pc:picChg chg="add del mod">
          <ac:chgData name="Mr. who Addy" userId="379e204a65321930" providerId="Windows Live" clId="Web-{6909D917-7159-46B2-8C4A-13B70A5EB484}" dt="2018-04-04T08:40:33.832" v="301"/>
          <ac:picMkLst>
            <pc:docMk/>
            <pc:sldMk cId="858831657" sldId="265"/>
            <ac:picMk id="10" creationId="{C0DEE229-E744-446B-8BAD-4F917EE9A9CF}"/>
          </ac:picMkLst>
        </pc:picChg>
        <pc:picChg chg="add mod">
          <ac:chgData name="Mr. who Addy" userId="379e204a65321930" providerId="Windows Live" clId="Web-{6909D917-7159-46B2-8C4A-13B70A5EB484}" dt="2018-04-04T08:41:40.601" v="308"/>
          <ac:picMkLst>
            <pc:docMk/>
            <pc:sldMk cId="858831657" sldId="265"/>
            <ac:picMk id="12" creationId="{7E5540E0-DF1E-46E7-8582-9BBE5F598D25}"/>
          </ac:picMkLst>
        </pc:picChg>
        <pc:picChg chg="add mod">
          <ac:chgData name="Mr. who Addy" userId="379e204a65321930" providerId="Windows Live" clId="Web-{6909D917-7159-46B2-8C4A-13B70A5EB484}" dt="2018-04-04T08:43:08.719" v="312"/>
          <ac:picMkLst>
            <pc:docMk/>
            <pc:sldMk cId="858831657" sldId="265"/>
            <ac:picMk id="14" creationId="{05310B2F-DCCE-4537-9188-18109E3F6594}"/>
          </ac:picMkLst>
        </pc:picChg>
      </pc:sldChg>
      <pc:sldChg chg="modSp">
        <pc:chgData name="Mr. who Addy" userId="379e204a65321930" providerId="Windows Live" clId="Web-{6909D917-7159-46B2-8C4A-13B70A5EB484}" dt="2018-04-04T08:17:14.041" v="107"/>
        <pc:sldMkLst>
          <pc:docMk/>
          <pc:sldMk cId="536597837" sldId="266"/>
        </pc:sldMkLst>
        <pc:spChg chg="mod">
          <ac:chgData name="Mr. who Addy" userId="379e204a65321930" providerId="Windows Live" clId="Web-{6909D917-7159-46B2-8C4A-13B70A5EB484}" dt="2018-04-04T08:17:14.041" v="107"/>
          <ac:spMkLst>
            <pc:docMk/>
            <pc:sldMk cId="536597837" sldId="266"/>
            <ac:spMk id="3" creationId="{C56396DC-5CA5-46F9-AA9E-8DAA2C7A0E94}"/>
          </ac:spMkLst>
        </pc:spChg>
      </pc:sldChg>
      <pc:sldChg chg="addSp delSp modSp new">
        <pc:chgData name="Mr. who Addy" userId="379e204a65321930" providerId="Windows Live" clId="Web-{6909D917-7159-46B2-8C4A-13B70A5EB484}" dt="2018-04-04T08:50:36.824" v="427"/>
        <pc:sldMkLst>
          <pc:docMk/>
          <pc:sldMk cId="249244472" sldId="267"/>
        </pc:sldMkLst>
        <pc:spChg chg="mod">
          <ac:chgData name="Mr. who Addy" userId="379e204a65321930" providerId="Windows Live" clId="Web-{6909D917-7159-46B2-8C4A-13B70A5EB484}" dt="2018-04-04T08:46:01.171" v="404"/>
          <ac:spMkLst>
            <pc:docMk/>
            <pc:sldMk cId="249244472" sldId="267"/>
            <ac:spMk id="2" creationId="{AD0C01F8-EA7A-41A0-A756-569D6A07FA90}"/>
          </ac:spMkLst>
        </pc:spChg>
        <pc:spChg chg="mod">
          <ac:chgData name="Mr. who Addy" userId="379e204a65321930" providerId="Windows Live" clId="Web-{6909D917-7159-46B2-8C4A-13B70A5EB484}" dt="2018-04-04T08:45:45.999" v="396"/>
          <ac:spMkLst>
            <pc:docMk/>
            <pc:sldMk cId="249244472" sldId="267"/>
            <ac:spMk id="3" creationId="{D1A9A7B9-16C1-46BE-A7F3-1C6646CBF89E}"/>
          </ac:spMkLst>
        </pc:spChg>
        <pc:picChg chg="add del mod">
          <ac:chgData name="Mr. who Addy" userId="379e204a65321930" providerId="Windows Live" clId="Web-{6909D917-7159-46B2-8C4A-13B70A5EB484}" dt="2018-04-04T08:49:25.541" v="418"/>
          <ac:picMkLst>
            <pc:docMk/>
            <pc:sldMk cId="249244472" sldId="267"/>
            <ac:picMk id="4" creationId="{31CFC917-CCB8-4965-8582-1692EC410811}"/>
          </ac:picMkLst>
        </pc:picChg>
        <pc:picChg chg="add del mod">
          <ac:chgData name="Mr. who Addy" userId="379e204a65321930" providerId="Windows Live" clId="Web-{6909D917-7159-46B2-8C4A-13B70A5EB484}" dt="2018-04-04T08:49:40.948" v="423"/>
          <ac:picMkLst>
            <pc:docMk/>
            <pc:sldMk cId="249244472" sldId="267"/>
            <ac:picMk id="6" creationId="{78E8575E-6D4A-4D62-8199-ACF95BCAE425}"/>
          </ac:picMkLst>
        </pc:picChg>
        <pc:picChg chg="add mod">
          <ac:chgData name="Mr. who Addy" userId="379e204a65321930" providerId="Windows Live" clId="Web-{6909D917-7159-46B2-8C4A-13B70A5EB484}" dt="2018-04-04T08:50:36.824" v="427"/>
          <ac:picMkLst>
            <pc:docMk/>
            <pc:sldMk cId="249244472" sldId="267"/>
            <ac:picMk id="8" creationId="{CE9C5A99-AF12-45A9-8F16-2982C2DBFB2D}"/>
          </ac:picMkLst>
        </pc:picChg>
        <pc:picChg chg="add mod">
          <ac:chgData name="Mr. who Addy" userId="379e204a65321930" providerId="Windows Live" clId="Web-{6909D917-7159-46B2-8C4A-13B70A5EB484}" dt="2018-04-04T08:50:32.058" v="426"/>
          <ac:picMkLst>
            <pc:docMk/>
            <pc:sldMk cId="249244472" sldId="267"/>
            <ac:picMk id="10" creationId="{4E287432-CB26-4C85-80C0-DC73CCD9079B}"/>
          </ac:picMkLst>
        </pc:picChg>
      </pc:sldChg>
      <pc:sldChg chg="addSp modSp new">
        <pc:chgData name="Mr. who Addy" userId="379e204a65321930" providerId="Windows Live" clId="Web-{6909D917-7159-46B2-8C4A-13B70A5EB484}" dt="2018-04-04T09:00:50.518" v="538"/>
        <pc:sldMkLst>
          <pc:docMk/>
          <pc:sldMk cId="2923270556" sldId="268"/>
        </pc:sldMkLst>
        <pc:spChg chg="mod">
          <ac:chgData name="Mr. who Addy" userId="379e204a65321930" providerId="Windows Live" clId="Web-{6909D917-7159-46B2-8C4A-13B70A5EB484}" dt="2018-04-04T09:00:42.284" v="535"/>
          <ac:spMkLst>
            <pc:docMk/>
            <pc:sldMk cId="2923270556" sldId="268"/>
            <ac:spMk id="2" creationId="{EF1A9CCE-2A68-4051-9B3D-2365ED97339A}"/>
          </ac:spMkLst>
        </pc:spChg>
        <pc:spChg chg="mod">
          <ac:chgData name="Mr. who Addy" userId="379e204a65321930" providerId="Windows Live" clId="Web-{6909D917-7159-46B2-8C4A-13B70A5EB484}" dt="2018-04-04T09:00:50.518" v="538"/>
          <ac:spMkLst>
            <pc:docMk/>
            <pc:sldMk cId="2923270556" sldId="268"/>
            <ac:spMk id="3" creationId="{8BD83434-4BA7-497D-B926-BB4539478140}"/>
          </ac:spMkLst>
        </pc:spChg>
        <pc:picChg chg="add mod">
          <ac:chgData name="Mr. who Addy" userId="379e204a65321930" providerId="Windows Live" clId="Web-{6909D917-7159-46B2-8C4A-13B70A5EB484}" dt="2018-04-04T08:57:42.231" v="523"/>
          <ac:picMkLst>
            <pc:docMk/>
            <pc:sldMk cId="2923270556" sldId="268"/>
            <ac:picMk id="4" creationId="{5E077886-5694-4726-9571-91FBBE9E0472}"/>
          </ac:picMkLst>
        </pc:picChg>
        <pc:picChg chg="add mod">
          <ac:chgData name="Mr. who Addy" userId="379e204a65321930" providerId="Windows Live" clId="Web-{6909D917-7159-46B2-8C4A-13B70A5EB484}" dt="2018-04-04T09:00:02.139" v="528"/>
          <ac:picMkLst>
            <pc:docMk/>
            <pc:sldMk cId="2923270556" sldId="268"/>
            <ac:picMk id="6" creationId="{85ED2FF2-01EF-4E27-8AD3-414D6506BF2B}"/>
          </ac:picMkLst>
        </pc:picChg>
      </pc:sldChg>
      <pc:sldChg chg="addSp modSp new">
        <pc:chgData name="Mr. who Addy" userId="379e204a65321930" providerId="Windows Live" clId="Web-{6909D917-7159-46B2-8C4A-13B70A5EB484}" dt="2018-04-04T09:22:47.629" v="762"/>
        <pc:sldMkLst>
          <pc:docMk/>
          <pc:sldMk cId="3249771959" sldId="269"/>
        </pc:sldMkLst>
        <pc:spChg chg="mod">
          <ac:chgData name="Mr. who Addy" userId="379e204a65321930" providerId="Windows Live" clId="Web-{6909D917-7159-46B2-8C4A-13B70A5EB484}" dt="2018-04-04T09:07:26.860" v="619"/>
          <ac:spMkLst>
            <pc:docMk/>
            <pc:sldMk cId="3249771959" sldId="269"/>
            <ac:spMk id="2" creationId="{4769C676-F9AE-44FF-8FE4-C17D06E382B0}"/>
          </ac:spMkLst>
        </pc:spChg>
        <pc:spChg chg="mod">
          <ac:chgData name="Mr. who Addy" userId="379e204a65321930" providerId="Windows Live" clId="Web-{6909D917-7159-46B2-8C4A-13B70A5EB484}" dt="2018-04-04T09:22:47.629" v="762"/>
          <ac:spMkLst>
            <pc:docMk/>
            <pc:sldMk cId="3249771959" sldId="269"/>
            <ac:spMk id="3" creationId="{D4873D11-249A-4993-97B3-B98D1482AE38}"/>
          </ac:spMkLst>
        </pc:spChg>
        <pc:picChg chg="add mod">
          <ac:chgData name="Mr. who Addy" userId="379e204a65321930" providerId="Windows Live" clId="Web-{6909D917-7159-46B2-8C4A-13B70A5EB484}" dt="2018-04-04T09:06:53.359" v="612"/>
          <ac:picMkLst>
            <pc:docMk/>
            <pc:sldMk cId="3249771959" sldId="269"/>
            <ac:picMk id="4" creationId="{2976288C-1DF9-42CF-99F2-995695D26931}"/>
          </ac:picMkLst>
        </pc:picChg>
      </pc:sldChg>
      <pc:sldChg chg="addSp delSp modSp new">
        <pc:chgData name="Mr. who Addy" userId="379e204a65321930" providerId="Windows Live" clId="Web-{6909D917-7159-46B2-8C4A-13B70A5EB484}" dt="2018-04-04T09:22:35.801" v="759"/>
        <pc:sldMkLst>
          <pc:docMk/>
          <pc:sldMk cId="1924827143" sldId="270"/>
        </pc:sldMkLst>
        <pc:spChg chg="mod">
          <ac:chgData name="Mr. who Addy" userId="379e204a65321930" providerId="Windows Live" clId="Web-{6909D917-7159-46B2-8C4A-13B70A5EB484}" dt="2018-04-04T09:09:05.446" v="632"/>
          <ac:spMkLst>
            <pc:docMk/>
            <pc:sldMk cId="1924827143" sldId="270"/>
            <ac:spMk id="2" creationId="{0DD183C7-06C8-4767-AAED-CD53D1F9EA0D}"/>
          </ac:spMkLst>
        </pc:spChg>
        <pc:spChg chg="mod">
          <ac:chgData name="Mr. who Addy" userId="379e204a65321930" providerId="Windows Live" clId="Web-{6909D917-7159-46B2-8C4A-13B70A5EB484}" dt="2018-04-04T09:22:35.801" v="759"/>
          <ac:spMkLst>
            <pc:docMk/>
            <pc:sldMk cId="1924827143" sldId="270"/>
            <ac:spMk id="3" creationId="{588F2FAD-2470-4B70-A9C2-0E100DE153A7}"/>
          </ac:spMkLst>
        </pc:spChg>
        <pc:picChg chg="add del mod">
          <ac:chgData name="Mr. who Addy" userId="379e204a65321930" providerId="Windows Live" clId="Web-{6909D917-7159-46B2-8C4A-13B70A5EB484}" dt="2018-04-04T09:16:08.857" v="690"/>
          <ac:picMkLst>
            <pc:docMk/>
            <pc:sldMk cId="1924827143" sldId="270"/>
            <ac:picMk id="4" creationId="{3431505E-C497-4D34-99B4-B76BC194FBD2}"/>
          </ac:picMkLst>
        </pc:picChg>
        <pc:picChg chg="add del mod">
          <ac:chgData name="Mr. who Addy" userId="379e204a65321930" providerId="Windows Live" clId="Web-{6909D917-7159-46B2-8C4A-13B70A5EB484}" dt="2018-04-04T09:14:54.033" v="686"/>
          <ac:picMkLst>
            <pc:docMk/>
            <pc:sldMk cId="1924827143" sldId="270"/>
            <ac:picMk id="6" creationId="{F32EA0CB-3642-4C80-B1F7-BC2CB0984A4C}"/>
          </ac:picMkLst>
        </pc:picChg>
        <pc:picChg chg="add mod">
          <ac:chgData name="Mr. who Addy" userId="379e204a65321930" providerId="Windows Live" clId="Web-{6909D917-7159-46B2-8C4A-13B70A5EB484}" dt="2018-04-04T09:19:09.668" v="699"/>
          <ac:picMkLst>
            <pc:docMk/>
            <pc:sldMk cId="1924827143" sldId="270"/>
            <ac:picMk id="8" creationId="{2DC6714A-3607-4B8B-896B-3686A6B6DDDD}"/>
          </ac:picMkLst>
        </pc:picChg>
        <pc:picChg chg="add del mod">
          <ac:chgData name="Mr. who Addy" userId="379e204a65321930" providerId="Windows Live" clId="Web-{6909D917-7159-46B2-8C4A-13B70A5EB484}" dt="2018-04-04T09:16:50.327" v="694"/>
          <ac:picMkLst>
            <pc:docMk/>
            <pc:sldMk cId="1924827143" sldId="270"/>
            <ac:picMk id="10" creationId="{258E8884-B951-480E-BB30-EB758EB7F992}"/>
          </ac:picMkLst>
        </pc:picChg>
        <pc:picChg chg="add mod">
          <ac:chgData name="Mr. who Addy" userId="379e204a65321930" providerId="Windows Live" clId="Web-{6909D917-7159-46B2-8C4A-13B70A5EB484}" dt="2018-04-04T09:19:12.481" v="700"/>
          <ac:picMkLst>
            <pc:docMk/>
            <pc:sldMk cId="1924827143" sldId="270"/>
            <ac:picMk id="12" creationId="{EABBA23E-4258-42D8-825F-FBE9BAB4D319}"/>
          </ac:picMkLst>
        </pc:picChg>
        <pc:picChg chg="add mod">
          <ac:chgData name="Mr. who Addy" userId="379e204a65321930" providerId="Windows Live" clId="Web-{6909D917-7159-46B2-8C4A-13B70A5EB484}" dt="2018-04-04T09:16:46.718" v="693"/>
          <ac:picMkLst>
            <pc:docMk/>
            <pc:sldMk cId="1924827143" sldId="270"/>
            <ac:picMk id="14" creationId="{25274C46-DAD2-405C-8D96-CCDF3831CB24}"/>
          </ac:picMkLst>
        </pc:picChg>
        <pc:picChg chg="add mod">
          <ac:chgData name="Mr. who Addy" userId="379e204a65321930" providerId="Windows Live" clId="Web-{6909D917-7159-46B2-8C4A-13B70A5EB484}" dt="2018-04-04T09:19:06.496" v="698"/>
          <ac:picMkLst>
            <pc:docMk/>
            <pc:sldMk cId="1924827143" sldId="270"/>
            <ac:picMk id="16" creationId="{2ACF9485-FC36-4D48-8C96-343522C2CEB1}"/>
          </ac:picMkLst>
        </pc:picChg>
      </pc:sldChg>
      <pc:sldChg chg="addSp modSp new">
        <pc:chgData name="Mr. who Addy" userId="379e204a65321930" providerId="Windows Live" clId="Web-{6909D917-7159-46B2-8C4A-13B70A5EB484}" dt="2018-04-04T09:27:21.819" v="783"/>
        <pc:sldMkLst>
          <pc:docMk/>
          <pc:sldMk cId="1546156471" sldId="271"/>
        </pc:sldMkLst>
        <pc:spChg chg="mod">
          <ac:chgData name="Mr. who Addy" userId="379e204a65321930" providerId="Windows Live" clId="Web-{6909D917-7159-46B2-8C4A-13B70A5EB484}" dt="2018-04-04T09:22:03.455" v="752"/>
          <ac:spMkLst>
            <pc:docMk/>
            <pc:sldMk cId="1546156471" sldId="271"/>
            <ac:spMk id="2" creationId="{633D6899-2517-43B7-BE64-B79A1FB53404}"/>
          </ac:spMkLst>
        </pc:spChg>
        <pc:spChg chg="mod">
          <ac:chgData name="Mr. who Addy" userId="379e204a65321930" providerId="Windows Live" clId="Web-{6909D917-7159-46B2-8C4A-13B70A5EB484}" dt="2018-04-04T09:27:10.913" v="778"/>
          <ac:spMkLst>
            <pc:docMk/>
            <pc:sldMk cId="1546156471" sldId="271"/>
            <ac:spMk id="3" creationId="{34C3E691-08F9-4F10-9940-48A041713F0E}"/>
          </ac:spMkLst>
        </pc:spChg>
        <pc:picChg chg="add mod">
          <ac:chgData name="Mr. who Addy" userId="379e204a65321930" providerId="Windows Live" clId="Web-{6909D917-7159-46B2-8C4A-13B70A5EB484}" dt="2018-04-04T09:27:21.819" v="783"/>
          <ac:picMkLst>
            <pc:docMk/>
            <pc:sldMk cId="1546156471" sldId="271"/>
            <ac:picMk id="4" creationId="{C5AB8365-0DA3-483F-904E-CB2C688E2FF7}"/>
          </ac:picMkLst>
        </pc:picChg>
      </pc:sldChg>
      <pc:sldChg chg="addSp modSp new">
        <pc:chgData name="Mr. who Addy" userId="379e204a65321930" providerId="Windows Live" clId="Web-{6909D917-7159-46B2-8C4A-13B70A5EB484}" dt="2018-04-04T09:32:54.572" v="865"/>
        <pc:sldMkLst>
          <pc:docMk/>
          <pc:sldMk cId="1519396406" sldId="272"/>
        </pc:sldMkLst>
        <pc:spChg chg="mod">
          <ac:chgData name="Mr. who Addy" userId="379e204a65321930" providerId="Windows Live" clId="Web-{6909D917-7159-46B2-8C4A-13B70A5EB484}" dt="2018-04-04T09:29:37.619" v="856"/>
          <ac:spMkLst>
            <pc:docMk/>
            <pc:sldMk cId="1519396406" sldId="272"/>
            <ac:spMk id="2" creationId="{C89C9032-C054-447A-94C2-89990FFB09B5}"/>
          </ac:spMkLst>
        </pc:spChg>
        <pc:spChg chg="mod">
          <ac:chgData name="Mr. who Addy" userId="379e204a65321930" providerId="Windows Live" clId="Web-{6909D917-7159-46B2-8C4A-13B70A5EB484}" dt="2018-04-04T09:31:02.034" v="859"/>
          <ac:spMkLst>
            <pc:docMk/>
            <pc:sldMk cId="1519396406" sldId="272"/>
            <ac:spMk id="3" creationId="{4A66CCD4-7672-4F01-8C7F-1F17BD050418}"/>
          </ac:spMkLst>
        </pc:spChg>
        <pc:picChg chg="add mod">
          <ac:chgData name="Mr. who Addy" userId="379e204a65321930" providerId="Windows Live" clId="Web-{6909D917-7159-46B2-8C4A-13B70A5EB484}" dt="2018-04-04T09:32:54.572" v="865"/>
          <ac:picMkLst>
            <pc:docMk/>
            <pc:sldMk cId="1519396406" sldId="272"/>
            <ac:picMk id="4" creationId="{D964CC66-524C-40F8-8DC2-9413F5589CAE}"/>
          </ac:picMkLst>
        </pc:picChg>
      </pc:sldChg>
      <pc:sldChg chg="addSp modSp new">
        <pc:chgData name="Mr. who Addy" userId="379e204a65321930" providerId="Windows Live" clId="Web-{6909D917-7159-46B2-8C4A-13B70A5EB484}" dt="2018-04-04T09:40:05.525" v="988"/>
        <pc:sldMkLst>
          <pc:docMk/>
          <pc:sldMk cId="433576059" sldId="273"/>
        </pc:sldMkLst>
        <pc:spChg chg="mod">
          <ac:chgData name="Mr. who Addy" userId="379e204a65321930" providerId="Windows Live" clId="Web-{6909D917-7159-46B2-8C4A-13B70A5EB484}" dt="2018-04-04T09:35:25.543" v="939"/>
          <ac:spMkLst>
            <pc:docMk/>
            <pc:sldMk cId="433576059" sldId="273"/>
            <ac:spMk id="2" creationId="{520B1B84-6479-4970-893F-09F08AE0145E}"/>
          </ac:spMkLst>
        </pc:spChg>
        <pc:spChg chg="mod">
          <ac:chgData name="Mr. who Addy" userId="379e204a65321930" providerId="Windows Live" clId="Web-{6909D917-7159-46B2-8C4A-13B70A5EB484}" dt="2018-04-04T09:37:08.955" v="964"/>
          <ac:spMkLst>
            <pc:docMk/>
            <pc:sldMk cId="433576059" sldId="273"/>
            <ac:spMk id="3" creationId="{B913CD1A-3F6F-4CF3-8DE8-905F76E25028}"/>
          </ac:spMkLst>
        </pc:spChg>
        <pc:picChg chg="add mod">
          <ac:chgData name="Mr. who Addy" userId="379e204a65321930" providerId="Windows Live" clId="Web-{6909D917-7159-46B2-8C4A-13B70A5EB484}" dt="2018-04-04T09:37:37.096" v="968"/>
          <ac:picMkLst>
            <pc:docMk/>
            <pc:sldMk cId="433576059" sldId="273"/>
            <ac:picMk id="4" creationId="{547519CB-F8E3-4952-A11C-CD4E11FE06F0}"/>
          </ac:picMkLst>
        </pc:picChg>
        <pc:picChg chg="add mod">
          <ac:chgData name="Mr. who Addy" userId="379e204a65321930" providerId="Windows Live" clId="Web-{6909D917-7159-46B2-8C4A-13B70A5EB484}" dt="2018-04-04T09:39:34.446" v="982"/>
          <ac:picMkLst>
            <pc:docMk/>
            <pc:sldMk cId="433576059" sldId="273"/>
            <ac:picMk id="6" creationId="{90C17FD0-6681-4EA8-A6FA-7935DFE84360}"/>
          </ac:picMkLst>
        </pc:picChg>
        <pc:picChg chg="add mod">
          <ac:chgData name="Mr. who Addy" userId="379e204a65321930" providerId="Windows Live" clId="Web-{6909D917-7159-46B2-8C4A-13B70A5EB484}" dt="2018-04-04T09:39:47.681" v="985"/>
          <ac:picMkLst>
            <pc:docMk/>
            <pc:sldMk cId="433576059" sldId="273"/>
            <ac:picMk id="8" creationId="{8F48FEC8-BA00-4273-9C69-BC2A7C3A67A5}"/>
          </ac:picMkLst>
        </pc:picChg>
        <pc:picChg chg="add mod">
          <ac:chgData name="Mr. who Addy" userId="379e204a65321930" providerId="Windows Live" clId="Web-{6909D917-7159-46B2-8C4A-13B70A5EB484}" dt="2018-04-04T09:39:56.181" v="986"/>
          <ac:picMkLst>
            <pc:docMk/>
            <pc:sldMk cId="433576059" sldId="273"/>
            <ac:picMk id="10" creationId="{A71B2371-8773-4D29-A381-384C66013A63}"/>
          </ac:picMkLst>
        </pc:picChg>
        <pc:picChg chg="add mod">
          <ac:chgData name="Mr. who Addy" userId="379e204a65321930" providerId="Windows Live" clId="Web-{6909D917-7159-46B2-8C4A-13B70A5EB484}" dt="2018-04-04T09:40:05.525" v="988"/>
          <ac:picMkLst>
            <pc:docMk/>
            <pc:sldMk cId="433576059" sldId="273"/>
            <ac:picMk id="12" creationId="{43824A16-9DD9-485F-A45C-DFA7D00979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Relationship Id="rId3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Relationship Id="rId3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eg"/><Relationship Id="rId3" Type="http://schemas.openxmlformats.org/officeDocument/2006/relationships/image" Target="../media/image2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4" Type="http://schemas.openxmlformats.org/officeDocument/2006/relationships/image" Target="../media/image31.jpeg"/><Relationship Id="rId5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4" Type="http://schemas.openxmlformats.org/officeDocument/2006/relationships/image" Target="../media/image37.jpeg"/><Relationship Id="rId5" Type="http://schemas.openxmlformats.org/officeDocument/2006/relationships/image" Target="../media/image38.gif"/><Relationship Id="rId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b="1" i="1" dirty="0">
                <a:solidFill>
                  <a:srgbClr val="5B9BD5"/>
                </a:solidFill>
                <a:latin typeface="Times New Roman"/>
                <a:cs typeface="Times New Roman"/>
              </a:rPr>
              <a:t>Unity</a:t>
            </a:r>
            <a:r>
              <a:rPr lang="en-US" dirty="0">
                <a:cs typeface="Calibri Light"/>
              </a:rPr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8FC7B6-D77E-4BC3-8E77-03C9DDDD2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The </a:t>
            </a:r>
            <a:r>
              <a:rPr lang="en-US" sz="6000" dirty="0" smtClean="0">
                <a:solidFill>
                  <a:srgbClr val="5B9BD5"/>
                </a:solidFill>
                <a:latin typeface="Times New Roman"/>
                <a:cs typeface="Times New Roman"/>
              </a:rPr>
              <a:t>More </a:t>
            </a:r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W</a:t>
            </a:r>
            <a:r>
              <a:rPr lang="en-US" sz="6000" dirty="0" smtClean="0">
                <a:solidFill>
                  <a:srgbClr val="5B9BD5"/>
                </a:solidFill>
                <a:latin typeface="Times New Roman"/>
                <a:cs typeface="Times New Roman"/>
              </a:rPr>
              <a:t>e </a:t>
            </a:r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G</a:t>
            </a:r>
            <a:r>
              <a:rPr lang="en-US" sz="6000" dirty="0" smtClean="0">
                <a:solidFill>
                  <a:srgbClr val="5B9BD5"/>
                </a:solidFill>
                <a:latin typeface="Times New Roman"/>
                <a:cs typeface="Times New Roman"/>
              </a:rPr>
              <a:t>et </a:t>
            </a:r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T</a:t>
            </a:r>
            <a:r>
              <a:rPr lang="en-US" sz="6000" dirty="0" smtClean="0">
                <a:solidFill>
                  <a:srgbClr val="5B9BD5"/>
                </a:solidFill>
                <a:latin typeface="Times New Roman"/>
                <a:cs typeface="Times New Roman"/>
              </a:rPr>
              <a:t>ogether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C5FD95-70C7-44C6-9CDB-20B0FBF53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The more we get together, together, together,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the more we get together the happier we’ll be,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for your friends are my friends and my friends are your friend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The more we get together the happier we’ll be!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xmlns="" id="{1D27D455-6A95-47D0-B97D-5EEB491F9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796" y="4213659"/>
            <a:ext cx="3965274" cy="224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69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1972C3-A54E-42B5-B745-12A6EC62C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I 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Love </a:t>
            </a:r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Y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ou </a:t>
            </a:r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and 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You </a:t>
            </a:r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ove </a:t>
            </a:r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M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E46B3-C3DD-45E5-89C6-081D4638D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I love you and you love me. We are one big family. </a:t>
            </a:r>
          </a:p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All around the world you’ll see us teaching peace and unity. </a:t>
            </a:r>
          </a:p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I love you and you love me. We are one big family.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E82F1C49-3488-4D4F-912F-B72481F77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416" y="3713673"/>
            <a:ext cx="2948256" cy="295310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C13163DF-91B3-4A68-A170-3A0DE3A66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248" y="4010834"/>
            <a:ext cx="2430672" cy="243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26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790896-6352-4A1B-9842-5C5B76F64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Unity Song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F0DCD5-C3FA-4718-ABF7-082645155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29" y="1279286"/>
            <a:ext cx="10946920" cy="5487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We are drops (we are drops) of one ocean (of one ocean).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We are waves (we are waves) of one sea (of one sea). </a:t>
            </a:r>
          </a:p>
          <a:p>
            <a:pPr marL="0" indent="0">
              <a:buNone/>
            </a:pPr>
            <a:r>
              <a:rPr lang="en-US" i="1" dirty="0">
                <a:latin typeface="Times New Roman"/>
                <a:cs typeface="Times New Roman"/>
              </a:rPr>
              <a:t>CHORUS: 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Come and join us (come and join us) in our quest for unity. 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It’s a way of life for you and me. </a:t>
            </a:r>
            <a:endParaRPr lang="en-US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We are flowers (we are flowers) of one garden (of one garden).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We are leaves (we are leaves) of one tree (of one tree).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</a:t>
            </a:r>
            <a:r>
              <a:rPr lang="en-US" i="1" dirty="0">
                <a:latin typeface="Times New Roman"/>
                <a:cs typeface="Times New Roman"/>
              </a:rPr>
              <a:t>: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All the earth (all the earth) is one country (is one country).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We are one (we are one) family (family).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</a:t>
            </a:r>
            <a:r>
              <a:rPr lang="en-US" i="1" dirty="0">
                <a:latin typeface="Times New Roman"/>
                <a:cs typeface="Times New Roman"/>
              </a:rPr>
              <a:t>: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25D2EA6-BCE7-435E-85EE-E20805C62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7808" y="115828"/>
            <a:ext cx="1095735" cy="1579892"/>
          </a:xfrm>
          <a:prstGeom prst="rect">
            <a:avLst/>
          </a:prstGeom>
        </p:spPr>
      </p:pic>
      <p:pic>
        <p:nvPicPr>
          <p:cNvPr id="6" name="Picture 6" descr="A close up of a wave&#10;&#10;Description generated with very high confidence">
            <a:extLst>
              <a:ext uri="{FF2B5EF4-FFF2-40B4-BE49-F238E27FC236}">
                <a16:creationId xmlns:a16="http://schemas.microsoft.com/office/drawing/2014/main" xmlns="" id="{9876D63B-6352-49D5-BB01-8703E6599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9002" y="910895"/>
            <a:ext cx="1353809" cy="1686285"/>
          </a:xfrm>
          <a:prstGeom prst="rect">
            <a:avLst/>
          </a:prstGeom>
        </p:spPr>
      </p:pic>
      <p:pic>
        <p:nvPicPr>
          <p:cNvPr id="8" name="Picture 8" descr="A vase of colorful flowers in a garden&#10;&#10;Description generated with very high confidence">
            <a:extLst>
              <a:ext uri="{FF2B5EF4-FFF2-40B4-BE49-F238E27FC236}">
                <a16:creationId xmlns:a16="http://schemas.microsoft.com/office/drawing/2014/main" xmlns="" id="{CB2A9176-F1EE-406B-8422-80AA5E91DA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3878" y="2763868"/>
            <a:ext cx="1863126" cy="1402152"/>
          </a:xfrm>
          <a:prstGeom prst="rect">
            <a:avLst/>
          </a:prstGeom>
        </p:spPr>
      </p:pic>
      <p:pic>
        <p:nvPicPr>
          <p:cNvPr id="12" name="Picture 12" descr="A close up of a coral&#10;&#10;Description generated with high confidence">
            <a:extLst>
              <a:ext uri="{FF2B5EF4-FFF2-40B4-BE49-F238E27FC236}">
                <a16:creationId xmlns:a16="http://schemas.microsoft.com/office/drawing/2014/main" xmlns="" id="{7E5540E0-DF1E-46E7-8582-9BBE5F598D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4959" y="4201693"/>
            <a:ext cx="1896913" cy="1459482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xmlns="" id="{05310B2F-DCCE-4537-9188-18109E3F65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1757" y="5323036"/>
            <a:ext cx="2150674" cy="161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1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0C01F8-EA7A-41A0-A756-569D6A07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We are 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Peacemakers</a:t>
            </a:r>
            <a:endParaRPr lang="en-US" dirty="0">
              <a:solidFill>
                <a:srgbClr val="5B9BD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A9A7B9-16C1-46BE-A7F3-1C6646CBF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/>
                <a:cs typeface="Times New Roman"/>
              </a:rPr>
              <a:t>We are peacemakers (*2) </a:t>
            </a:r>
            <a:endParaRPr lang="en-US" dirty="0"/>
          </a:p>
          <a:p>
            <a:pPr marL="0" indent="0">
              <a:buNone/>
            </a:pPr>
            <a:r>
              <a:rPr lang="en-US" sz="3600" dirty="0">
                <a:latin typeface="Times New Roman"/>
                <a:cs typeface="Times New Roman"/>
              </a:rPr>
              <a:t>we want world unity. </a:t>
            </a:r>
            <a:endParaRPr lang="en-US" dirty="0"/>
          </a:p>
          <a:p>
            <a:pPr marL="0" indent="0">
              <a:buNone/>
            </a:pPr>
            <a:r>
              <a:rPr lang="en-US" sz="3600" dirty="0">
                <a:latin typeface="Times New Roman"/>
                <a:cs typeface="Times New Roman"/>
              </a:rPr>
              <a:t>Come and join us, (*2)</a:t>
            </a: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3600" dirty="0">
                <a:latin typeface="Times New Roman"/>
                <a:cs typeface="Times New Roman"/>
              </a:rPr>
              <a:t> The future is ours to see. </a:t>
            </a:r>
            <a:endParaRPr lang="en-US" dirty="0"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xmlns="" id="{CE9C5A99-AF12-45A9-8F16-2982C2DBF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388" y="1274552"/>
            <a:ext cx="2915189" cy="3101196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xmlns="" id="{4E287432-CB26-4C85-80C0-DC73CCD90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606" y="3838306"/>
            <a:ext cx="2675087" cy="26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4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1A9CCE-2A68-4051-9B3D-2365ED97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Meeting a New Friend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D83434-4BA7-497D-B926-BB4539478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When I meet a new friend, I say "Hello!"… "Hello!"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When I meet a new friend, I say "Hello!"… "Hello!"</a:t>
            </a: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When I meet a new friend, I can give her hand a shake;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When I meet a new friend, I say "Hello!"… "Hello!"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picture containing text&#10;&#10;Description generated with high confidence">
            <a:extLst>
              <a:ext uri="{FF2B5EF4-FFF2-40B4-BE49-F238E27FC236}">
                <a16:creationId xmlns:a16="http://schemas.microsoft.com/office/drawing/2014/main" xmlns="" id="{5E077886-5694-4726-9571-91FBBE9E0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816" y="374530"/>
            <a:ext cx="2207463" cy="3060939"/>
          </a:xfrm>
          <a:prstGeom prst="rect">
            <a:avLst/>
          </a:prstGeom>
        </p:spPr>
      </p:pic>
      <p:pic>
        <p:nvPicPr>
          <p:cNvPr id="6" name="Picture 6" descr="A picture containing clipart, child&#10;&#10;Description generated with high confidence">
            <a:extLst>
              <a:ext uri="{FF2B5EF4-FFF2-40B4-BE49-F238E27FC236}">
                <a16:creationId xmlns:a16="http://schemas.microsoft.com/office/drawing/2014/main" xmlns="" id="{85ED2FF2-01EF-4E27-8AD3-414D6506BF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8613" y="3478783"/>
            <a:ext cx="3413005" cy="332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270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69C676-F9AE-44FF-8FE4-C17D06E3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728" y="-12370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Hello to All the Children of the World</a:t>
            </a:r>
            <a:r>
              <a:rPr lang="en-US" dirty="0">
                <a:cs typeface="Calibri Light"/>
              </a:rPr>
              <a:t> 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873D11-249A-4993-97B3-B98D1482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97" y="1221776"/>
            <a:ext cx="11550769" cy="558779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  <a:latin typeface="Times New Roman"/>
                <a:cs typeface="Times New Roman"/>
              </a:rPr>
              <a:t>CHORUS</a:t>
            </a: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: 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Hello, Bonjour, Buenos Dias, </a:t>
            </a:r>
            <a:r>
              <a:rPr lang="en-US" dirty="0" err="1">
                <a:solidFill>
                  <a:srgbClr val="0070C0"/>
                </a:solidFill>
                <a:latin typeface="Times New Roman"/>
                <a:cs typeface="Times New Roman"/>
              </a:rPr>
              <a:t>G’day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/>
                <a:cs typeface="Times New Roman"/>
              </a:rPr>
              <a:t>Guten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 Tag, Konnichiwa, 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Ciao, Shalom, </a:t>
            </a:r>
            <a:r>
              <a:rPr lang="en-US" dirty="0" err="1">
                <a:solidFill>
                  <a:srgbClr val="0070C0"/>
                </a:solidFill>
                <a:latin typeface="Times New Roman"/>
                <a:cs typeface="Times New Roman"/>
              </a:rPr>
              <a:t>Dobrey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 Dyen, Hello to all the children of the world! 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We live in different places from all around the world. 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We speak in many different ways. 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Though some things might be different, we’re children just the same 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and we all like to sing and play. </a:t>
            </a: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</a:t>
            </a:r>
            <a:endParaRPr lang="en-US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There are children in the deserts and children in the towns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and children who live down by the sea.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If we could meet each other to run and sing and play,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then what good friends we all could be.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</a:t>
            </a:r>
            <a:endParaRPr lang="en-US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xmlns="" id="{2976288C-1DF9-42CF-99F2-995695D26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6323" y="4745621"/>
            <a:ext cx="3217652" cy="180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771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D183C7-06C8-4767-AAED-CD53D1F9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United, Agreed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8F2FAD-2470-4B70-A9C2-0E100DE15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371" y="1523702"/>
            <a:ext cx="11176957" cy="50414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O Lord God! Make us as waves of the sea,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as flowers of the garden,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united, agreed through the bounties of Thy love.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O Lord! Dilate the breasts through the signs of Thy oneness,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and make all mankind as stars shining from the same height of glory,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as perfect fruits growing upon Thy tree of life.</a:t>
            </a:r>
            <a:r>
              <a:rPr lang="en-US" dirty="0">
                <a:cs typeface="Calibri"/>
              </a:rPr>
              <a:t>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8" name="Picture 8" descr="A picture containing outdoor, nature, night, snow&#10;&#10;Description generated with very high confidence">
            <a:extLst>
              <a:ext uri="{FF2B5EF4-FFF2-40B4-BE49-F238E27FC236}">
                <a16:creationId xmlns:a16="http://schemas.microsoft.com/office/drawing/2014/main" xmlns="" id="{2DC6714A-3607-4B8B-896B-3686A6B6D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8234" y="3204983"/>
            <a:ext cx="1901945" cy="1526337"/>
          </a:xfrm>
          <a:prstGeom prst="rect">
            <a:avLst/>
          </a:prstGeom>
        </p:spPr>
      </p:pic>
      <p:pic>
        <p:nvPicPr>
          <p:cNvPr id="12" name="Picture 12" descr="A close up of a flower&#10;&#10;Description generated with very high confidence">
            <a:extLst>
              <a:ext uri="{FF2B5EF4-FFF2-40B4-BE49-F238E27FC236}">
                <a16:creationId xmlns:a16="http://schemas.microsoft.com/office/drawing/2014/main" xmlns="" id="{EABBA23E-4258-42D8-825F-FBE9BAB4D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2679" y="1781086"/>
            <a:ext cx="1996297" cy="1340509"/>
          </a:xfrm>
          <a:prstGeom prst="rect">
            <a:avLst/>
          </a:prstGeom>
        </p:spPr>
      </p:pic>
      <p:pic>
        <p:nvPicPr>
          <p:cNvPr id="14" name="Picture 14" descr="A sunset over a body of water&#10;&#10;Description generated with high confidence">
            <a:extLst>
              <a:ext uri="{FF2B5EF4-FFF2-40B4-BE49-F238E27FC236}">
                <a16:creationId xmlns:a16="http://schemas.microsoft.com/office/drawing/2014/main" xmlns="" id="{25274C46-DAD2-405C-8D96-CCDF3831CB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311" y="305519"/>
            <a:ext cx="2146360" cy="1703717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xmlns="" id="{2ACF9485-FC36-4D48-8C96-343522C2CE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2173" y="4859096"/>
            <a:ext cx="1740559" cy="17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27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3D6899-2517-43B7-BE64-B79A1FB5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Unity Song #2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C3E691-08F9-4F10-9940-48A041713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88" y="1437437"/>
            <a:ext cx="11852693" cy="53433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 am connected to everything. I am connected to everybody.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 am a part of God's universe. I am a member of humanity </a:t>
            </a:r>
          </a:p>
          <a:p>
            <a:pPr marL="0" indent="0">
              <a:buNone/>
            </a:pPr>
            <a:r>
              <a:rPr lang="en-US" i="1" dirty="0">
                <a:latin typeface="Times New Roman"/>
                <a:cs typeface="Times New Roman"/>
              </a:rPr>
              <a:t>CHORUS: </a:t>
            </a: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Unity brings peace. Unity brings harmony. 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/>
                <a:cs typeface="Times New Roman"/>
              </a:rPr>
              <a:t>Unity is powerful. It creates beauty from diversity</a:t>
            </a: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Unity starts with my own family. The joy of one is the joy of all.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The tears of one are the tears of all. The honor of one is the honor of all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</a:t>
            </a:r>
            <a:r>
              <a:rPr lang="en-US" i="1" dirty="0">
                <a:latin typeface="Times New Roman"/>
                <a:cs typeface="Times New Roman"/>
              </a:rPr>
              <a:t>: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The power of unity solves conflict. Let's listen to each other and find solution. </a:t>
            </a:r>
            <a:endParaRPr lang="en-US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Like instruments in an orchestra, we blend in harmony in unison.</a:t>
            </a:r>
          </a:p>
          <a:p>
            <a:pPr>
              <a:buNone/>
            </a:pPr>
            <a:r>
              <a:rPr lang="en-US" i="1" dirty="0">
                <a:solidFill>
                  <a:srgbClr val="0070C0"/>
                </a:solidFill>
                <a:latin typeface="Times New Roman"/>
                <a:cs typeface="Times New Roman"/>
              </a:rPr>
              <a:t>CHORUS x3 </a:t>
            </a:r>
            <a:endParaRPr lang="en-US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Picture 4" descr="A group of people posing for the camera&#10;&#10;Description generated with very high confidence">
            <a:extLst>
              <a:ext uri="{FF2B5EF4-FFF2-40B4-BE49-F238E27FC236}">
                <a16:creationId xmlns:a16="http://schemas.microsoft.com/office/drawing/2014/main" xmlns="" id="{C5AB8365-0DA3-483F-904E-CB2C688E2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573" y="1244271"/>
            <a:ext cx="3280553" cy="212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56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9C9032-C054-447A-94C2-89990FFB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Closing Verse</a:t>
            </a:r>
            <a:endParaRPr lang="en-US">
              <a:solidFill>
                <a:srgbClr val="5B9BD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66CCD4-7672-4F01-8C7F-1F17BD050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/>
                <a:cs typeface="Times New Roman"/>
              </a:rPr>
              <a:t>"The earth is but one country, and mankind its citizens."</a:t>
            </a:r>
          </a:p>
          <a:p>
            <a:pPr marL="0" indent="0" algn="r">
              <a:buNone/>
            </a:pPr>
            <a:r>
              <a:rPr lang="en-US" sz="4000" dirty="0">
                <a:latin typeface="Times New Roman"/>
                <a:cs typeface="Times New Roman"/>
              </a:rPr>
              <a:t>~ </a:t>
            </a:r>
            <a:r>
              <a:rPr lang="en-US" sz="4000" dirty="0" err="1">
                <a:latin typeface="Times New Roman"/>
                <a:cs typeface="Times New Roman"/>
              </a:rPr>
              <a:t>Bahá’u’lláh</a:t>
            </a:r>
            <a:endParaRPr lang="en-US" sz="4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xmlns="" id="{D964CC66-524C-40F8-8DC2-9413F5589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537" y="3310388"/>
            <a:ext cx="2830362" cy="292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396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0B1B84-6479-4970-893F-09F08AE0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483" y="6791804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13CD1A-3F6F-4CF3-8DE8-905F76E25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635" y="258493"/>
            <a:ext cx="11263222" cy="652231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Uniting child, uniting child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turn around.  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Uniting child, uniting child,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touch the ground.  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Uniting child, uniting child,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show your shoe </a:t>
            </a:r>
            <a:endParaRPr lang="en-US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Uniting child, uniting child,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 I love you!  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Uniting child, uniting child,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reach for the sky. </a:t>
            </a:r>
            <a:endParaRPr lang="en-US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/>
                <a:cs typeface="Times New Roman"/>
              </a:rPr>
              <a:t>Children’s class is over. It’s time to say goodbye!</a:t>
            </a:r>
          </a:p>
          <a:p>
            <a:endParaRPr lang="en-US"/>
          </a:p>
        </p:txBody>
      </p:sp>
      <p:pic>
        <p:nvPicPr>
          <p:cNvPr id="4" name="Picture 4" descr="A picture containing ground&#10;&#10;Description generated with high confidence">
            <a:extLst>
              <a:ext uri="{FF2B5EF4-FFF2-40B4-BE49-F238E27FC236}">
                <a16:creationId xmlns:a16="http://schemas.microsoft.com/office/drawing/2014/main" xmlns="" id="{547519CB-F8E3-4952-A11C-CD4E11FE0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991" y="78806"/>
            <a:ext cx="1905000" cy="1438275"/>
          </a:xfrm>
          <a:prstGeom prst="rect">
            <a:avLst/>
          </a:prstGeom>
        </p:spPr>
      </p:pic>
      <p:pic>
        <p:nvPicPr>
          <p:cNvPr id="6" name="Picture 6" descr="A picture containing indoor&#10;&#10;Description generated with high confidence">
            <a:extLst>
              <a:ext uri="{FF2B5EF4-FFF2-40B4-BE49-F238E27FC236}">
                <a16:creationId xmlns:a16="http://schemas.microsoft.com/office/drawing/2014/main" xmlns="" id="{90C17FD0-6681-4EA8-A6FA-7935DFE84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2322" y="1549429"/>
            <a:ext cx="1925847" cy="1401253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xmlns="" id="{8F48FEC8-BA00-4273-9C69-BC2A7C3A6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2686" y="2686139"/>
            <a:ext cx="1148931" cy="1802023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xmlns="" id="{A71B2371-8773-4D29-A381-384C66013A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8073" y="3325033"/>
            <a:ext cx="2091366" cy="2105743"/>
          </a:xfrm>
          <a:prstGeom prst="rect">
            <a:avLst/>
          </a:prstGeom>
        </p:spPr>
      </p:pic>
      <p:pic>
        <p:nvPicPr>
          <p:cNvPr id="12" name="Picture 12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xmlns="" id="{43824A16-9DD9-485F-A45C-DFA7D00979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81991" y="4886136"/>
            <a:ext cx="1515733" cy="177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57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FEACF5-CD8A-45E2-8FA7-DBBD228EE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09" y="6417993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86B930-D8F0-437B-AFE8-83D47AF6D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5" y="905475"/>
            <a:ext cx="10515600" cy="56309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600" b="1" dirty="0">
                <a:latin typeface="Times New Roman"/>
                <a:cs typeface="Times New Roman"/>
              </a:rPr>
              <a:t>“</a:t>
            </a:r>
            <a:r>
              <a:rPr lang="en-US" sz="3600" dirty="0">
                <a:latin typeface="Times New Roman"/>
                <a:cs typeface="Times New Roman"/>
              </a:rPr>
              <a:t>You live to do good and to bring happiness to others.</a:t>
            </a:r>
            <a:r>
              <a:rPr lang="en-US" sz="3600" b="1" dirty="0">
                <a:latin typeface="Times New Roman"/>
                <a:cs typeface="Times New Roman"/>
              </a:rPr>
              <a:t>”</a:t>
            </a:r>
            <a:endParaRPr lang="en-US" sz="3600">
              <a:latin typeface="Times New Roman"/>
              <a:cs typeface="Times New Roman"/>
            </a:endParaRPr>
          </a:p>
          <a:p>
            <a:pPr algn="r">
              <a:buNone/>
            </a:pPr>
            <a:r>
              <a:rPr lang="en-US" sz="3600" dirty="0">
                <a:latin typeface="Times New Roman"/>
                <a:cs typeface="Times New Roman"/>
              </a:rPr>
              <a:t>-</a:t>
            </a:r>
            <a:r>
              <a:rPr lang="en-US" sz="3600" dirty="0" err="1">
                <a:latin typeface="Times New Roman"/>
                <a:cs typeface="Times New Roman"/>
              </a:rPr>
              <a:t>Abdu’l</a:t>
            </a:r>
            <a:r>
              <a:rPr lang="en-US" sz="3600" dirty="0">
                <a:latin typeface="Times New Roman"/>
                <a:cs typeface="Times New Roman"/>
              </a:rPr>
              <a:t>-Baha</a:t>
            </a:r>
            <a:endParaRPr lang="en-US" dirty="0">
              <a:latin typeface="Times New Roman"/>
              <a:cs typeface="Times New Roman"/>
            </a:endParaRPr>
          </a:p>
          <a:p>
            <a:pPr>
              <a:buNone/>
            </a:pPr>
            <a:endParaRPr lang="en-US" sz="3600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xmlns="" id="{FFE115E7-1DFC-45E1-8CC0-9C6D16B91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0603" y="2275036"/>
            <a:ext cx="3975699" cy="399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314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5DCB32-64A2-4C05-BA7A-A786E11B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Clean up song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61C512-41BB-4CED-AA72-5CF312F1E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Clean up, clean up, everybody everywhere.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Clean up, clean up, everybody do your share.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Picture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xmlns="" id="{82D3DCB1-EED9-4587-9296-DAF5E1157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4837" y="2774292"/>
            <a:ext cx="3168590" cy="310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0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189" y="-756559"/>
            <a:ext cx="8915212" cy="24317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367" y="216161"/>
            <a:ext cx="10723035" cy="41070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</a:t>
            </a:r>
            <a:r>
              <a:rPr lang="en-US" sz="2600" b="1" dirty="0" smtClean="0">
                <a:latin typeface="Times New Roman"/>
                <a:cs typeface="Times New Roman"/>
              </a:rPr>
              <a:t>(Full of Unity)</a:t>
            </a:r>
            <a:r>
              <a:rPr lang="en-US" sz="2600" b="1" dirty="0" smtClean="0">
                <a:latin typeface="Times New Roman"/>
                <a:cs typeface="Times New Roman"/>
              </a:rPr>
              <a:t>.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  <a:r>
              <a:rPr lang="en-US" sz="2600" dirty="0" smtClean="0">
                <a:latin typeface="Times New Roman"/>
                <a:cs typeface="Times New Roman"/>
              </a:rPr>
              <a:t>X 2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519" y="4546601"/>
            <a:ext cx="3195483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3081867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38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CA8BDD-D17F-4435-9D1F-8182B159A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04" y="16384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5B9BD5"/>
                </a:solidFill>
                <a:latin typeface="Times New Roman"/>
                <a:cs typeface="Times New Roman"/>
              </a:rPr>
              <a:t>Opening Prayer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6BF878-A165-45D8-AB80-18769B397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011" y="1379927"/>
            <a:ext cx="11119449" cy="48976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Blessed is the spot, and the house, and the place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and the city, and the heart, and the mountain,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and the refuge, and the cave, and the valley,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and the land, and the sea, and the island,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and the meadow where mention of God hath been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made and His praise glorified.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~ </a:t>
            </a:r>
            <a:r>
              <a:rPr lang="en-US" dirty="0" err="1">
                <a:latin typeface="Times New Roman"/>
                <a:cs typeface="Times New Roman"/>
              </a:rPr>
              <a:t>Bahá'u'lláh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6" name="Picture 6" descr="A map with text&#10;&#10;Description generated with high confidence">
            <a:extLst>
              <a:ext uri="{FF2B5EF4-FFF2-40B4-BE49-F238E27FC236}">
                <a16:creationId xmlns:a16="http://schemas.microsoft.com/office/drawing/2014/main" xmlns="" id="{36C89C21-4A52-40F9-8AA4-4A4A502BB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3362" y="1160613"/>
            <a:ext cx="4062861" cy="512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5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E4993C-45C0-4A3F-891F-85C6BE504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HELLO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6396DC-5CA5-46F9-AA9E-8DAA2C7A0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653" y="1509324"/>
            <a:ext cx="10803147" cy="46676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Hello everybody!  So glad to see you!</a:t>
            </a:r>
            <a:r>
              <a:rPr lang="en-US" dirty="0">
                <a:latin typeface="Times New Roman"/>
                <a:ea typeface="+mn-lt"/>
                <a:cs typeface="Times New Roman"/>
              </a:rPr>
              <a:t/>
            </a:r>
            <a:br>
              <a:rPr lang="en-US" dirty="0">
                <a:latin typeface="Times New Roman"/>
                <a:ea typeface="+mn-lt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Hello everybody, so glad to see you too! 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Hello to ____, so glad to see you! Hello to _______, so glad to see you too!  Hello everybody! So glad to see you! Hello everybody, so glad to see you!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4CF01B67-DEF4-4FC1-987F-EB3CDA1CF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5046" y="3977137"/>
            <a:ext cx="50006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597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B685DF-CE40-48DA-8A3B-38689396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690" y="12071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a typeface="+mj-lt"/>
                <a:cs typeface="+mj-lt"/>
              </a:rPr>
              <a:t/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solidFill>
                  <a:srgbClr val="FFFFFF"/>
                </a:solidFill>
                <a:cs typeface="Calibri Light"/>
              </a:rPr>
              <a:t>Open and shut them</a:t>
            </a:r>
          </a:p>
          <a:p>
            <a:pPr algn="ctr"/>
            <a:r>
              <a:rPr lang="en-US" sz="6000" dirty="0">
                <a:solidFill>
                  <a:srgbClr val="5B9BD5"/>
                </a:solidFill>
                <a:latin typeface="Times New Roman"/>
                <a:ea typeface="+mj-lt"/>
                <a:cs typeface="Times New Roman"/>
              </a:rPr>
              <a:t>Open and shut them</a:t>
            </a:r>
          </a:p>
          <a:p>
            <a:pPr algn="ctr"/>
            <a:endParaRPr lang="en-US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EDEC5B-9D9D-444A-AE99-69AF68BA4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Open and shut them, open and shut them, give a little clap 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Open and shut them, open and shut them, fold them in your lap.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Creep them, creep them, slowly creep them right up to your chin. 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Open up your little mouth but do not let them in!</a:t>
            </a: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/>
            </a:r>
            <a:br>
              <a:rPr lang="en-US" dirty="0">
                <a:ea typeface="+mn-lt"/>
                <a:cs typeface="+mn-lt"/>
              </a:rPr>
            </a:br>
            <a:endParaRPr lang="en-US" dirty="0">
              <a:cs typeface="Calibri"/>
            </a:endParaRPr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3E0A65C7-77B4-4828-A3F7-9E7594938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3200" y="328612"/>
            <a:ext cx="1533525" cy="1628775"/>
          </a:xfrm>
          <a:prstGeom prst="rect">
            <a:avLst/>
          </a:prstGeom>
        </p:spPr>
      </p:pic>
      <p:pic>
        <p:nvPicPr>
          <p:cNvPr id="8" name="Picture 8" descr="A drawing of a person&#10;&#10;Description generated with high confidence">
            <a:extLst>
              <a:ext uri="{FF2B5EF4-FFF2-40B4-BE49-F238E27FC236}">
                <a16:creationId xmlns:a16="http://schemas.microsoft.com/office/drawing/2014/main" xmlns="" id="{D3F11DAA-E99E-4F2B-A093-40E964405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5793" y="2013549"/>
            <a:ext cx="1085850" cy="990600"/>
          </a:xfrm>
          <a:prstGeom prst="rect">
            <a:avLst/>
          </a:prstGeom>
        </p:spPr>
      </p:pic>
      <p:pic>
        <p:nvPicPr>
          <p:cNvPr id="10" name="Picture 10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xmlns="" id="{8F7AC894-D2DB-4632-8B0A-7CEECDA4FF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89747" y="3240566"/>
            <a:ext cx="1178583" cy="1512677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xmlns="" id="{6C73A0E9-2126-4917-9BFD-C1E924743B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5971" y="4937815"/>
            <a:ext cx="1272395" cy="138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54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9664C5-EB6F-40B8-98F9-72A2F60F1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011" y="344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5B9BD5"/>
                </a:solidFill>
                <a:latin typeface="Times New Roman"/>
                <a:cs typeface="Times New Roman"/>
              </a:rPr>
              <a:t>Slowly and Quickly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1F7F9C-310F-4D3B-B1BA-33C4D56F1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30" y="1264908"/>
            <a:ext cx="10846279" cy="51996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Slowly, slowly, very slowly creeps the garden snail </a:t>
            </a: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Slowly, slowly, very slowly, up the wooden rail. 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Quickly, quickly, very quickly runs the little mouse. 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Quickly, quickly, very quickly in his little house!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4" name="Picture 4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xmlns="" id="{24B5F65B-357E-40C7-88AF-A98D361A5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179" y="2252392"/>
            <a:ext cx="1156659" cy="1289290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xmlns="" id="{AF29456E-0BCF-4EFD-85DD-A25366363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754" y="2252842"/>
            <a:ext cx="3000375" cy="885825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xmlns="" id="{DC89DF26-227E-46DD-8D32-6EBB357A42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7875" y="5063706"/>
            <a:ext cx="1676400" cy="16764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xmlns="" id="{A183FEE2-7511-4D37-8203-CBEED00974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8839" y="4939970"/>
            <a:ext cx="2343150" cy="19526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E033171-02E7-4400-BECC-27C2B1944EAF}"/>
              </a:ext>
            </a:extLst>
          </p:cNvPr>
          <p:cNvSpPr txBox="1"/>
          <p:nvPr/>
        </p:nvSpPr>
        <p:spPr>
          <a:xfrm>
            <a:off x="-517585" y="5687683"/>
            <a:ext cx="60960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55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317C3-67B6-48EC-8C9F-5EDAA27C1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829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Introduction to the Virtue of Unity </a:t>
            </a:r>
            <a:b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</a:b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and </a:t>
            </a:r>
            <a:b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</a:br>
            <a:r>
              <a:rPr lang="en-US" dirty="0" err="1" smtClean="0">
                <a:solidFill>
                  <a:srgbClr val="5B9BD5"/>
                </a:solidFill>
                <a:latin typeface="Times New Roman"/>
                <a:cs typeface="Times New Roman"/>
              </a:rPr>
              <a:t>Storytime</a:t>
            </a:r>
            <a:r>
              <a:rPr lang="en-US" dirty="0" smtClean="0">
                <a:solidFill>
                  <a:srgbClr val="5B9BD5"/>
                </a:solidFill>
                <a:latin typeface="Times New Roman"/>
                <a:cs typeface="Times New Roman"/>
              </a:rPr>
              <a:t>! </a:t>
            </a:r>
            <a:r>
              <a:rPr lang="en-US" dirty="0">
                <a:cs typeface="Calibri Light"/>
              </a:rPr>
              <a:t> 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" name="Picture 9" descr="we are o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476" y="2633487"/>
            <a:ext cx="24638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371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350</Words>
  <Application>Microsoft Macintosh PowerPoint</Application>
  <PresentationFormat>Custom</PresentationFormat>
  <Paragraphs>121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Unity </vt:lpstr>
      <vt:lpstr>PowerPoint Presentation</vt:lpstr>
      <vt:lpstr>Clean up song</vt:lpstr>
      <vt:lpstr>PowerPoint Presentation</vt:lpstr>
      <vt:lpstr>Opening Prayer</vt:lpstr>
      <vt:lpstr>HELLO</vt:lpstr>
      <vt:lpstr> Open and shut them Open and shut them </vt:lpstr>
      <vt:lpstr>Slowly and Quickly</vt:lpstr>
      <vt:lpstr>Introduction to the Virtue of Unity  and  Storytime!  </vt:lpstr>
      <vt:lpstr>The More We Get Together</vt:lpstr>
      <vt:lpstr>I Love You and You Love Me</vt:lpstr>
      <vt:lpstr>Unity Song</vt:lpstr>
      <vt:lpstr>We are Peacemakers</vt:lpstr>
      <vt:lpstr>Meeting a New Friend</vt:lpstr>
      <vt:lpstr>Hello to All the Children of the World </vt:lpstr>
      <vt:lpstr>United, Agreed</vt:lpstr>
      <vt:lpstr>Unity Song #2</vt:lpstr>
      <vt:lpstr>Closing Verse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Julie Iraninejad</cp:lastModifiedBy>
  <cp:revision>16</cp:revision>
  <dcterms:created xsi:type="dcterms:W3CDTF">2013-07-15T20:26:40Z</dcterms:created>
  <dcterms:modified xsi:type="dcterms:W3CDTF">2018-04-05T05:24:31Z</dcterms:modified>
</cp:coreProperties>
</file>