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21" r:id="rId3"/>
    <p:sldId id="287" r:id="rId4"/>
    <p:sldId id="335" r:id="rId5"/>
    <p:sldId id="363" r:id="rId6"/>
    <p:sldId id="356" r:id="rId7"/>
    <p:sldId id="358" r:id="rId8"/>
    <p:sldId id="347" r:id="rId9"/>
    <p:sldId id="349" r:id="rId10"/>
    <p:sldId id="360" r:id="rId11"/>
    <p:sldId id="352" r:id="rId12"/>
    <p:sldId id="361" r:id="rId13"/>
    <p:sldId id="362" r:id="rId14"/>
    <p:sldId id="355" r:id="rId15"/>
    <p:sldId id="314"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4" d="100"/>
          <a:sy n="14" d="100"/>
        </p:scale>
        <p:origin x="-512"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3/29/18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pPr/>
              <a:t>3/29/18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pPr/>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3/29/18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3/29/18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3/29/18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3/29/18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pPr/>
              <a:t>3/29/18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pPr/>
              <a:t>3/29/18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pPr/>
              <a:t>3/29/18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pPr/>
              <a:t>3/29/18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pPr/>
              <a:t>3/29/18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pPr/>
              <a:t>3/29/18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pPr/>
              <a:t>3/29/18</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8.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9.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0.jpeg"/><Relationship Id="rId3" Type="http://schemas.openxmlformats.org/officeDocument/2006/relationships/image" Target="../media/image21.jpeg"/></Relationships>
</file>

<file path=ppt/slides/_rels/slide13.xml.rels><?xml version="1.0" encoding="UTF-8" standalone="yes"?>
<Relationships xmlns="http://schemas.openxmlformats.org/package/2006/relationships"><Relationship Id="rId3" Type="http://schemas.openxmlformats.org/officeDocument/2006/relationships/image" Target="../media/image23.png"/><Relationship Id="rId4" Type="http://schemas.openxmlformats.org/officeDocument/2006/relationships/image" Target="../media/image24.jpeg"/><Relationship Id="rId5" Type="http://schemas.openxmlformats.org/officeDocument/2006/relationships/image" Target="../media/image25.png"/><Relationship Id="rId1" Type="http://schemas.openxmlformats.org/officeDocument/2006/relationships/slideLayout" Target="../slideLayouts/slideLayout2.xml"/><Relationship Id="rId2" Type="http://schemas.openxmlformats.org/officeDocument/2006/relationships/image" Target="../media/image22.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6.jpeg"/></Relationships>
</file>

<file path=ppt/slides/_rels/slide15.xml.rels><?xml version="1.0" encoding="UTF-8" standalone="yes"?>
<Relationships xmlns="http://schemas.openxmlformats.org/package/2006/relationships"><Relationship Id="rId3" Type="http://schemas.openxmlformats.org/officeDocument/2006/relationships/image" Target="../media/image28.jpeg"/><Relationship Id="rId4" Type="http://schemas.openxmlformats.org/officeDocument/2006/relationships/image" Target="../media/image29.gif"/><Relationship Id="rId5" Type="http://schemas.openxmlformats.org/officeDocument/2006/relationships/image" Target="../media/image30.jpeg"/><Relationship Id="rId6" Type="http://schemas.openxmlformats.org/officeDocument/2006/relationships/image" Target="../media/image31.png"/><Relationship Id="rId1" Type="http://schemas.openxmlformats.org/officeDocument/2006/relationships/slideLayout" Target="../slideLayouts/slideLayout2.xml"/><Relationship Id="rId2" Type="http://schemas.openxmlformats.org/officeDocument/2006/relationships/image" Target="../media/image2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 Id="rId3"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4"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4" Type="http://schemas.openxmlformats.org/officeDocument/2006/relationships/image" Target="../media/image11.png"/><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jpeg"/><Relationship Id="rId3" Type="http://schemas.openxmlformats.org/officeDocument/2006/relationships/image" Target="../media/image14.jpeg"/></Relationships>
</file>

<file path=ppt/slides/_rels/slide9.xml.rels><?xml version="1.0" encoding="UTF-8" standalone="yes"?>
<Relationships xmlns="http://schemas.openxmlformats.org/package/2006/relationships"><Relationship Id="rId3" Type="http://schemas.openxmlformats.org/officeDocument/2006/relationships/image" Target="../media/image16.jpeg"/><Relationship Id="rId4" Type="http://schemas.openxmlformats.org/officeDocument/2006/relationships/image" Target="../media/image17.jpeg"/><Relationship Id="rId1" Type="http://schemas.openxmlformats.org/officeDocument/2006/relationships/slideLayout" Target="../slideLayouts/slideLayout2.xml"/><Relationship Id="rId2"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1272" y="1322363"/>
            <a:ext cx="7712363" cy="2239818"/>
          </a:xfrm>
        </p:spPr>
        <p:txBody>
          <a:bodyPr/>
          <a:lstStyle/>
          <a:p>
            <a:r>
              <a:rPr lang="en-US" sz="6600" dirty="0" smtClean="0">
                <a:latin typeface="Lucida Handwriting"/>
                <a:cs typeface="Lucida Handwriting"/>
              </a:rPr>
              <a:t>Prayerfulness</a:t>
            </a:r>
            <a:endParaRPr lang="en-US" sz="6000" dirty="0">
              <a:latin typeface="Lucida Handwriting"/>
              <a:cs typeface="Lucida Handwriting"/>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20830674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0800000" flipV="1">
            <a:off x="549275" y="220132"/>
            <a:ext cx="8042276" cy="778933"/>
          </a:xfrm>
        </p:spPr>
        <p:txBody>
          <a:bodyPr/>
          <a:lstStyle/>
          <a:p>
            <a:r>
              <a:rPr lang="en-US" u="sng" dirty="0" smtClean="0"/>
              <a:t>Remover of Difficulties</a:t>
            </a:r>
            <a:endParaRPr lang="en-US" u="sng" dirty="0"/>
          </a:p>
        </p:txBody>
      </p:sp>
      <p:sp>
        <p:nvSpPr>
          <p:cNvPr id="3" name="Content Placeholder 2"/>
          <p:cNvSpPr>
            <a:spLocks noGrp="1"/>
          </p:cNvSpPr>
          <p:nvPr>
            <p:ph idx="1"/>
          </p:nvPr>
        </p:nvSpPr>
        <p:spPr>
          <a:xfrm>
            <a:off x="67732" y="1602563"/>
            <a:ext cx="9144000" cy="3225304"/>
          </a:xfrm>
        </p:spPr>
        <p:txBody>
          <a:bodyPr>
            <a:normAutofit fontScale="77500" lnSpcReduction="20000"/>
          </a:bodyPr>
          <a:lstStyle/>
          <a:p>
            <a:pPr marL="0" indent="0" algn="ctr">
              <a:buNone/>
            </a:pPr>
            <a:r>
              <a:rPr lang="en-US" sz="4400" dirty="0" smtClean="0">
                <a:latin typeface="Times New Roman"/>
                <a:cs typeface="Times New Roman"/>
              </a:rPr>
              <a:t>“Is </a:t>
            </a:r>
            <a:r>
              <a:rPr lang="en-US" sz="4400" dirty="0">
                <a:latin typeface="Times New Roman"/>
                <a:cs typeface="Times New Roman"/>
              </a:rPr>
              <a:t>there any Remover of difficulties save God?  </a:t>
            </a:r>
            <a:r>
              <a:rPr lang="en-US" sz="4400" dirty="0" smtClean="0">
                <a:latin typeface="Times New Roman"/>
                <a:cs typeface="Times New Roman"/>
              </a:rPr>
              <a:t>                      </a:t>
            </a:r>
          </a:p>
          <a:p>
            <a:pPr marL="0" indent="0" algn="ctr">
              <a:buNone/>
            </a:pPr>
            <a:r>
              <a:rPr lang="en-US" sz="4400" dirty="0" smtClean="0">
                <a:latin typeface="Times New Roman"/>
                <a:cs typeface="Times New Roman"/>
              </a:rPr>
              <a:t>Say</a:t>
            </a:r>
            <a:r>
              <a:rPr lang="en-US" sz="4400" dirty="0">
                <a:latin typeface="Times New Roman"/>
                <a:cs typeface="Times New Roman"/>
              </a:rPr>
              <a:t>: Praised be God!  He is God!  </a:t>
            </a:r>
            <a:r>
              <a:rPr lang="en-US" sz="4400" dirty="0" smtClean="0">
                <a:latin typeface="Times New Roman"/>
                <a:cs typeface="Times New Roman"/>
              </a:rPr>
              <a:t>                     </a:t>
            </a:r>
          </a:p>
          <a:p>
            <a:pPr marL="0" indent="0" algn="ctr">
              <a:buNone/>
            </a:pPr>
            <a:r>
              <a:rPr lang="en-US" sz="4400" dirty="0" smtClean="0">
                <a:latin typeface="Times New Roman"/>
                <a:cs typeface="Times New Roman"/>
              </a:rPr>
              <a:t>All </a:t>
            </a:r>
            <a:r>
              <a:rPr lang="en-US" sz="4400" dirty="0">
                <a:latin typeface="Times New Roman"/>
                <a:cs typeface="Times New Roman"/>
              </a:rPr>
              <a:t>are His servants, and all abide by His bidding</a:t>
            </a:r>
            <a:r>
              <a:rPr lang="en-US" sz="4400" dirty="0" smtClean="0">
                <a:latin typeface="Times New Roman"/>
                <a:cs typeface="Times New Roman"/>
              </a:rPr>
              <a:t>!”         </a:t>
            </a:r>
          </a:p>
          <a:p>
            <a:pPr marL="0" indent="0" algn="ctr">
              <a:buNone/>
            </a:pPr>
            <a:r>
              <a:rPr lang="en-US" sz="4400" dirty="0" smtClean="0">
                <a:latin typeface="Times New Roman"/>
                <a:cs typeface="Times New Roman"/>
              </a:rPr>
              <a:t>~ </a:t>
            </a:r>
            <a:r>
              <a:rPr lang="en-US" sz="4400" dirty="0">
                <a:latin typeface="Times New Roman"/>
                <a:cs typeface="Times New Roman"/>
              </a:rPr>
              <a:t>The </a:t>
            </a:r>
            <a:r>
              <a:rPr lang="en-US" sz="4400" dirty="0" err="1">
                <a:latin typeface="Times New Roman"/>
                <a:cs typeface="Times New Roman"/>
              </a:rPr>
              <a:t>Báb</a:t>
            </a:r>
            <a:endParaRPr lang="en-US" sz="4400" dirty="0">
              <a:latin typeface="Times New Roman"/>
              <a:cs typeface="Times New Roman"/>
            </a:endParaRPr>
          </a:p>
          <a:p>
            <a:endParaRPr lang="en-US" dirty="0"/>
          </a:p>
        </p:txBody>
      </p:sp>
      <p:pic>
        <p:nvPicPr>
          <p:cNvPr id="5" name="Picture 4" descr="bahai cc.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62729" y="4402668"/>
            <a:ext cx="3820027" cy="2138075"/>
          </a:xfrm>
          <a:prstGeom prst="rect">
            <a:avLst/>
          </a:prstGeom>
        </p:spPr>
      </p:pic>
    </p:spTree>
    <p:extLst>
      <p:ext uri="{BB962C8B-B14F-4D97-AF65-F5344CB8AC3E}">
        <p14:creationId xmlns:p14="http://schemas.microsoft.com/office/powerpoint/2010/main" val="296441890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49275" y="-129486"/>
            <a:ext cx="8042276" cy="1336956"/>
          </a:xfrm>
        </p:spPr>
        <p:txBody>
          <a:bodyPr/>
          <a:lstStyle/>
          <a:p>
            <a:r>
              <a:rPr lang="en-US" u="sng" dirty="0" smtClean="0"/>
              <a:t>Tiny Seed</a:t>
            </a:r>
            <a:endParaRPr lang="en-US" u="sng" dirty="0"/>
          </a:p>
        </p:txBody>
      </p:sp>
      <p:sp>
        <p:nvSpPr>
          <p:cNvPr id="3" name="2 Marcador de contenido"/>
          <p:cNvSpPr>
            <a:spLocks noGrp="1"/>
          </p:cNvSpPr>
          <p:nvPr>
            <p:ph idx="1"/>
          </p:nvPr>
        </p:nvSpPr>
        <p:spPr/>
        <p:txBody>
          <a:bodyPr>
            <a:normAutofit/>
          </a:bodyPr>
          <a:lstStyle/>
          <a:p>
            <a:pPr algn="ctr">
              <a:buNone/>
            </a:pPr>
            <a:r>
              <a:rPr lang="en-US" sz="2600" dirty="0" smtClean="0"/>
              <a:t>I am xxx O my God xxx but a tiny seed xxx which Thou xxx hast sown xxx in the soil of Thy love xxx and caused xxx to spring forth by the hand of Thy bounty.  I am xxx O my God xxx but a tiny seed xxx</a:t>
            </a:r>
          </a:p>
          <a:p>
            <a:pPr algn="ctr">
              <a:buNone/>
            </a:pPr>
            <a:r>
              <a:rPr lang="en-US" sz="2600" dirty="0" smtClean="0"/>
              <a:t>(xxx= clap three times)</a:t>
            </a:r>
            <a:endParaRPr lang="en-US" sz="2600" dirty="0"/>
          </a:p>
        </p:txBody>
      </p:sp>
      <p:pic>
        <p:nvPicPr>
          <p:cNvPr id="5" name="4 Imagen" descr="sapling 2.jpg"/>
          <p:cNvPicPr>
            <a:picLocks noChangeAspect="1"/>
          </p:cNvPicPr>
          <p:nvPr/>
        </p:nvPicPr>
        <p:blipFill>
          <a:blip r:embed="rId2"/>
          <a:stretch>
            <a:fillRect/>
          </a:stretch>
        </p:blipFill>
        <p:spPr>
          <a:xfrm>
            <a:off x="3364973" y="4351127"/>
            <a:ext cx="2242760" cy="224276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49275" y="-129486"/>
            <a:ext cx="8042276" cy="1336956"/>
          </a:xfrm>
        </p:spPr>
        <p:txBody>
          <a:bodyPr/>
          <a:lstStyle/>
          <a:p>
            <a:r>
              <a:rPr lang="en-US" u="sng" dirty="0" smtClean="0"/>
              <a:t>Utmost Love</a:t>
            </a:r>
            <a:endParaRPr lang="en-US" u="sng" dirty="0"/>
          </a:p>
        </p:txBody>
      </p:sp>
      <p:sp>
        <p:nvSpPr>
          <p:cNvPr id="3" name="2 Marcador de contenido"/>
          <p:cNvSpPr>
            <a:spLocks noGrp="1"/>
          </p:cNvSpPr>
          <p:nvPr>
            <p:ph idx="1"/>
          </p:nvPr>
        </p:nvSpPr>
        <p:spPr>
          <a:xfrm>
            <a:off x="0" y="1600201"/>
            <a:ext cx="9144000" cy="1363132"/>
          </a:xfrm>
        </p:spPr>
        <p:txBody>
          <a:bodyPr>
            <a:normAutofit/>
          </a:bodyPr>
          <a:lstStyle/>
          <a:p>
            <a:pPr algn="ctr">
              <a:buNone/>
            </a:pPr>
            <a:r>
              <a:rPr lang="en-US" sz="3000" dirty="0" smtClean="0"/>
              <a:t>Treat all thy friends and relatives, even strangers, with a spirit of utmost love and kindliness.</a:t>
            </a:r>
            <a:endParaRPr lang="en-US" sz="3000" dirty="0"/>
          </a:p>
        </p:txBody>
      </p:sp>
      <p:pic>
        <p:nvPicPr>
          <p:cNvPr id="4" name="3 Imagen" descr="kindness.jpg"/>
          <p:cNvPicPr>
            <a:picLocks noChangeAspect="1"/>
          </p:cNvPicPr>
          <p:nvPr/>
        </p:nvPicPr>
        <p:blipFill>
          <a:blip r:embed="rId2"/>
          <a:stretch>
            <a:fillRect/>
          </a:stretch>
        </p:blipFill>
        <p:spPr>
          <a:xfrm>
            <a:off x="4775195" y="3107140"/>
            <a:ext cx="3793067" cy="3012141"/>
          </a:xfrm>
          <a:prstGeom prst="rect">
            <a:avLst/>
          </a:prstGeom>
        </p:spPr>
      </p:pic>
      <p:pic>
        <p:nvPicPr>
          <p:cNvPr id="5" name="4 Imagen" descr="love.jpg"/>
          <p:cNvPicPr>
            <a:picLocks noChangeAspect="1"/>
          </p:cNvPicPr>
          <p:nvPr/>
        </p:nvPicPr>
        <p:blipFill>
          <a:blip r:embed="rId3"/>
          <a:stretch>
            <a:fillRect/>
          </a:stretch>
        </p:blipFill>
        <p:spPr>
          <a:xfrm>
            <a:off x="687920" y="3623731"/>
            <a:ext cx="3652382" cy="1672175"/>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49275" y="-248017"/>
            <a:ext cx="8042276" cy="1336956"/>
          </a:xfrm>
        </p:spPr>
        <p:txBody>
          <a:bodyPr/>
          <a:lstStyle/>
          <a:p>
            <a:r>
              <a:rPr lang="en-US" u="sng" dirty="0" smtClean="0"/>
              <a:t>Waves of One Sea</a:t>
            </a:r>
            <a:endParaRPr lang="en-US" u="sng" dirty="0"/>
          </a:p>
        </p:txBody>
      </p:sp>
      <p:sp>
        <p:nvSpPr>
          <p:cNvPr id="3" name="2 Marcador de contenido"/>
          <p:cNvSpPr>
            <a:spLocks noGrp="1"/>
          </p:cNvSpPr>
          <p:nvPr>
            <p:ph idx="1"/>
          </p:nvPr>
        </p:nvSpPr>
        <p:spPr>
          <a:xfrm>
            <a:off x="84665" y="1312340"/>
            <a:ext cx="8839200" cy="2870199"/>
          </a:xfrm>
        </p:spPr>
        <p:txBody>
          <a:bodyPr>
            <a:noAutofit/>
          </a:bodyPr>
          <a:lstStyle/>
          <a:p>
            <a:pPr algn="ctr">
              <a:buNone/>
            </a:pPr>
            <a:r>
              <a:rPr lang="en-US" sz="2800" dirty="0" smtClean="0"/>
              <a:t>	May you become as the waves of one sea, stars of the same heaven, fruits adorning the same tree, roses of one garden in order that through you, the oneness of humanity may establish its temple in the world of mankind… the oneness of humanity may establish its temple in the world of mankind.</a:t>
            </a:r>
            <a:endParaRPr lang="en-US" sz="2800" dirty="0"/>
          </a:p>
        </p:txBody>
      </p:sp>
      <p:pic>
        <p:nvPicPr>
          <p:cNvPr id="4" name="3 Imagen" descr="fruit tree.jpg"/>
          <p:cNvPicPr>
            <a:picLocks noChangeAspect="1"/>
          </p:cNvPicPr>
          <p:nvPr/>
        </p:nvPicPr>
        <p:blipFill>
          <a:blip r:embed="rId2"/>
          <a:stretch>
            <a:fillRect/>
          </a:stretch>
        </p:blipFill>
        <p:spPr>
          <a:xfrm>
            <a:off x="3331949" y="4499939"/>
            <a:ext cx="1763926" cy="1969647"/>
          </a:xfrm>
          <a:prstGeom prst="rect">
            <a:avLst/>
          </a:prstGeom>
        </p:spPr>
      </p:pic>
      <p:pic>
        <p:nvPicPr>
          <p:cNvPr id="5" name="4 Imagen" descr="rose.png"/>
          <p:cNvPicPr>
            <a:picLocks noChangeAspect="1"/>
          </p:cNvPicPr>
          <p:nvPr/>
        </p:nvPicPr>
        <p:blipFill>
          <a:blip r:embed="rId3"/>
          <a:stretch>
            <a:fillRect/>
          </a:stretch>
        </p:blipFill>
        <p:spPr>
          <a:xfrm>
            <a:off x="7470771" y="4182875"/>
            <a:ext cx="1239311" cy="2298359"/>
          </a:xfrm>
          <a:prstGeom prst="rect">
            <a:avLst/>
          </a:prstGeom>
        </p:spPr>
      </p:pic>
      <p:pic>
        <p:nvPicPr>
          <p:cNvPr id="6" name="5 Imagen" descr="star.jpg"/>
          <p:cNvPicPr>
            <a:picLocks noChangeAspect="1"/>
          </p:cNvPicPr>
          <p:nvPr/>
        </p:nvPicPr>
        <p:blipFill>
          <a:blip r:embed="rId4"/>
          <a:stretch>
            <a:fillRect/>
          </a:stretch>
        </p:blipFill>
        <p:spPr>
          <a:xfrm>
            <a:off x="5282138" y="4636361"/>
            <a:ext cx="1920346" cy="1844874"/>
          </a:xfrm>
          <a:prstGeom prst="rect">
            <a:avLst/>
          </a:prstGeom>
        </p:spPr>
      </p:pic>
      <p:pic>
        <p:nvPicPr>
          <p:cNvPr id="7" name="6 Imagen" descr="waves.png"/>
          <p:cNvPicPr>
            <a:picLocks noChangeAspect="1"/>
          </p:cNvPicPr>
          <p:nvPr/>
        </p:nvPicPr>
        <p:blipFill>
          <a:blip r:embed="rId5"/>
          <a:stretch>
            <a:fillRect/>
          </a:stretch>
        </p:blipFill>
        <p:spPr>
          <a:xfrm>
            <a:off x="278347" y="5033435"/>
            <a:ext cx="2515658" cy="144780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324490"/>
            <a:ext cx="7950339" cy="767066"/>
          </a:xfrm>
        </p:spPr>
        <p:txBody>
          <a:bodyPr/>
          <a:lstStyle/>
          <a:p>
            <a:r>
              <a:rPr lang="en-US" b="1" u="sng" dirty="0" smtClean="0">
                <a:latin typeface="Times New Roman"/>
                <a:cs typeface="Times New Roman"/>
              </a:rPr>
              <a:t>Closing Verse</a:t>
            </a:r>
            <a:endParaRPr lang="en-US" b="1" u="sng" dirty="0">
              <a:latin typeface="Times New Roman"/>
              <a:cs typeface="Times New Roman"/>
            </a:endParaRPr>
          </a:p>
        </p:txBody>
      </p:sp>
      <p:sp>
        <p:nvSpPr>
          <p:cNvPr id="3" name="Content Placeholder 2"/>
          <p:cNvSpPr>
            <a:spLocks noGrp="1"/>
          </p:cNvSpPr>
          <p:nvPr>
            <p:ph idx="1"/>
          </p:nvPr>
        </p:nvSpPr>
        <p:spPr>
          <a:xfrm>
            <a:off x="304800" y="1341239"/>
            <a:ext cx="8551333" cy="4343400"/>
          </a:xfrm>
        </p:spPr>
        <p:txBody>
          <a:bodyPr>
            <a:normAutofit/>
          </a:bodyPr>
          <a:lstStyle/>
          <a:p>
            <a:pPr marL="0" indent="0" algn="ctr">
              <a:buNone/>
            </a:pPr>
            <a:r>
              <a:rPr lang="en-US" sz="3600" dirty="0" smtClean="0"/>
              <a:t>“Prayer is conversation with God.” </a:t>
            </a:r>
          </a:p>
          <a:p>
            <a:pPr marL="0" indent="0" algn="ctr">
              <a:buNone/>
            </a:pPr>
            <a:r>
              <a:rPr lang="en-US" sz="3600" dirty="0" smtClean="0">
                <a:latin typeface="Times New Roman"/>
                <a:cs typeface="Times New Roman"/>
              </a:rPr>
              <a:t>~  '</a:t>
            </a:r>
            <a:r>
              <a:rPr lang="en-US" sz="3600" dirty="0" err="1" smtClean="0">
                <a:latin typeface="Times New Roman"/>
                <a:cs typeface="Times New Roman"/>
              </a:rPr>
              <a:t>Abdu’l-Bahá</a:t>
            </a:r>
            <a:endParaRPr lang="en-US" sz="3600" dirty="0" smtClean="0">
              <a:latin typeface="Times New Roman"/>
              <a:cs typeface="Times New Roman"/>
            </a:endParaRPr>
          </a:p>
          <a:p>
            <a:pPr marL="0" indent="0" algn="ctr">
              <a:buNone/>
            </a:pPr>
            <a:endParaRPr lang="en-US" sz="3200" dirty="0"/>
          </a:p>
        </p:txBody>
      </p:sp>
      <p:pic>
        <p:nvPicPr>
          <p:cNvPr id="5" name="4 Imagen" descr="praying to God.jpg"/>
          <p:cNvPicPr>
            <a:picLocks noChangeAspect="1"/>
          </p:cNvPicPr>
          <p:nvPr/>
        </p:nvPicPr>
        <p:blipFill>
          <a:blip r:embed="rId2"/>
          <a:stretch>
            <a:fillRect/>
          </a:stretch>
        </p:blipFill>
        <p:spPr>
          <a:xfrm>
            <a:off x="2163028" y="3132670"/>
            <a:ext cx="4967490" cy="3268133"/>
          </a:xfrm>
          <a:prstGeom prst="rect">
            <a:avLst/>
          </a:prstGeom>
        </p:spPr>
      </p:pic>
    </p:spTree>
    <p:extLst>
      <p:ext uri="{BB962C8B-B14F-4D97-AF65-F5344CB8AC3E}">
        <p14:creationId xmlns:p14="http://schemas.microsoft.com/office/powerpoint/2010/main" val="158994801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368" y="6858000"/>
            <a:ext cx="8042276" cy="1336956"/>
          </a:xfrm>
        </p:spPr>
        <p:txBody>
          <a:bodyPr/>
          <a:lstStyle/>
          <a:p>
            <a:endParaRPr lang="en-US" dirty="0"/>
          </a:p>
        </p:txBody>
      </p:sp>
      <p:sp>
        <p:nvSpPr>
          <p:cNvPr id="3" name="Content Placeholder 2"/>
          <p:cNvSpPr>
            <a:spLocks noGrp="1"/>
          </p:cNvSpPr>
          <p:nvPr>
            <p:ph idx="1"/>
          </p:nvPr>
        </p:nvSpPr>
        <p:spPr>
          <a:xfrm>
            <a:off x="304055" y="218919"/>
            <a:ext cx="8591551" cy="6618741"/>
          </a:xfrm>
        </p:spPr>
        <p:txBody>
          <a:bodyPr>
            <a:normAutofit lnSpcReduction="10000"/>
          </a:bodyPr>
          <a:lstStyle/>
          <a:p>
            <a:r>
              <a:rPr lang="en-US" b="1" dirty="0" smtClean="0">
                <a:latin typeface="Times New Roman"/>
                <a:cs typeface="Times New Roman"/>
              </a:rPr>
              <a:t>Prayerful child</a:t>
            </a:r>
            <a:r>
              <a:rPr lang="en-US" b="1" dirty="0">
                <a:latin typeface="Times New Roman"/>
                <a:cs typeface="Times New Roman"/>
              </a:rPr>
              <a:t>, </a:t>
            </a:r>
            <a:r>
              <a:rPr lang="en-US" b="1" dirty="0" smtClean="0">
                <a:latin typeface="Times New Roman"/>
                <a:cs typeface="Times New Roman"/>
              </a:rPr>
              <a:t>Prayerful </a:t>
            </a:r>
            <a:r>
              <a:rPr lang="en-US" b="1" dirty="0">
                <a:latin typeface="Times New Roman"/>
                <a:cs typeface="Times New Roman"/>
              </a:rPr>
              <a:t>child</a:t>
            </a:r>
            <a:endParaRPr lang="en-US" b="1" dirty="0" smtClean="0">
              <a:latin typeface="Times New Roman"/>
              <a:cs typeface="Times New Roman"/>
            </a:endParaRPr>
          </a:p>
          <a:p>
            <a:pPr marL="0" indent="0">
              <a:buNone/>
            </a:pPr>
            <a:r>
              <a:rPr lang="en-US" b="1" dirty="0" smtClean="0">
                <a:latin typeface="Times New Roman"/>
                <a:cs typeface="Times New Roman"/>
              </a:rPr>
              <a:t> 	turn </a:t>
            </a:r>
            <a:r>
              <a:rPr lang="en-US" b="1" dirty="0">
                <a:latin typeface="Times New Roman"/>
                <a:cs typeface="Times New Roman"/>
              </a:rPr>
              <a:t>around</a:t>
            </a:r>
            <a:r>
              <a:rPr lang="en-US" b="1" dirty="0" smtClean="0">
                <a:latin typeface="Times New Roman"/>
                <a:cs typeface="Times New Roman"/>
              </a:rPr>
              <a:t>.</a:t>
            </a:r>
            <a:endParaRPr lang="en-US" b="1" dirty="0">
              <a:latin typeface="Times New Roman"/>
              <a:cs typeface="Times New Roman"/>
            </a:endParaRPr>
          </a:p>
          <a:p>
            <a:r>
              <a:rPr lang="en-US" b="1" dirty="0" smtClean="0">
                <a:latin typeface="Times New Roman"/>
                <a:cs typeface="Times New Roman"/>
              </a:rPr>
              <a:t>Prayerful child, Prayerful child</a:t>
            </a:r>
          </a:p>
          <a:p>
            <a:pPr marL="0" indent="0">
              <a:buNone/>
            </a:pPr>
            <a:r>
              <a:rPr lang="en-US" b="1" dirty="0" smtClean="0">
                <a:latin typeface="Times New Roman"/>
                <a:cs typeface="Times New Roman"/>
              </a:rPr>
              <a:t>	touch </a:t>
            </a:r>
            <a:r>
              <a:rPr lang="en-US" b="1" dirty="0">
                <a:latin typeface="Times New Roman"/>
                <a:cs typeface="Times New Roman"/>
              </a:rPr>
              <a:t>the ground. </a:t>
            </a:r>
          </a:p>
          <a:p>
            <a:r>
              <a:rPr lang="en-US" b="1" dirty="0" smtClean="0">
                <a:latin typeface="Times New Roman"/>
                <a:cs typeface="Times New Roman"/>
              </a:rPr>
              <a:t>Prayerful child, Prayerful child</a:t>
            </a:r>
          </a:p>
          <a:p>
            <a:pPr marL="0" indent="0">
              <a:buNone/>
            </a:pPr>
            <a:r>
              <a:rPr lang="en-US" b="1" dirty="0" smtClean="0">
                <a:latin typeface="Times New Roman"/>
                <a:cs typeface="Times New Roman"/>
              </a:rPr>
              <a:t>	show your shoe. </a:t>
            </a:r>
          </a:p>
          <a:p>
            <a:r>
              <a:rPr lang="en-US" b="1" dirty="0" smtClean="0">
                <a:latin typeface="Times New Roman"/>
                <a:cs typeface="Times New Roman"/>
              </a:rPr>
              <a:t>Prayerful child, Prayerful child</a:t>
            </a:r>
          </a:p>
          <a:p>
            <a:pPr marL="0" indent="0">
              <a:buNone/>
            </a:pPr>
            <a:r>
              <a:rPr lang="en-US" b="1" dirty="0" smtClean="0">
                <a:latin typeface="Times New Roman"/>
                <a:cs typeface="Times New Roman"/>
              </a:rPr>
              <a:t> 	I </a:t>
            </a:r>
            <a:r>
              <a:rPr lang="en-US" b="1" dirty="0">
                <a:latin typeface="Times New Roman"/>
                <a:cs typeface="Times New Roman"/>
              </a:rPr>
              <a:t>love you! </a:t>
            </a:r>
            <a:endParaRPr lang="en-US" b="1" dirty="0" smtClean="0">
              <a:latin typeface="Times New Roman"/>
              <a:cs typeface="Times New Roman"/>
            </a:endParaRPr>
          </a:p>
          <a:p>
            <a:r>
              <a:rPr lang="en-US" b="1" dirty="0" smtClean="0">
                <a:latin typeface="Times New Roman"/>
                <a:cs typeface="Times New Roman"/>
              </a:rPr>
              <a:t>Prayerful child, Prayerful child</a:t>
            </a:r>
          </a:p>
          <a:p>
            <a:pPr marL="0" indent="0">
              <a:buNone/>
            </a:pPr>
            <a:r>
              <a:rPr lang="en-US" b="1" dirty="0" smtClean="0">
                <a:latin typeface="Times New Roman"/>
                <a:cs typeface="Times New Roman"/>
              </a:rPr>
              <a:t>	reach </a:t>
            </a:r>
            <a:r>
              <a:rPr lang="en-US" b="1" dirty="0">
                <a:latin typeface="Times New Roman"/>
                <a:cs typeface="Times New Roman"/>
              </a:rPr>
              <a:t>for the sky. </a:t>
            </a:r>
            <a:endParaRPr lang="en-US" b="1" dirty="0" smtClean="0">
              <a:latin typeface="Times New Roman"/>
              <a:cs typeface="Times New Roman"/>
            </a:endParaRPr>
          </a:p>
          <a:p>
            <a:r>
              <a:rPr lang="en-US" b="1" dirty="0" smtClean="0">
                <a:latin typeface="Times New Roman"/>
                <a:cs typeface="Times New Roman"/>
              </a:rPr>
              <a:t>Children’s </a:t>
            </a:r>
            <a:r>
              <a:rPr lang="en-US" b="1" dirty="0">
                <a:latin typeface="Times New Roman"/>
                <a:cs typeface="Times New Roman"/>
              </a:rPr>
              <a:t>class is over.  It’s time to say goodbye! </a:t>
            </a:r>
          </a:p>
        </p:txBody>
      </p:sp>
      <p:pic>
        <p:nvPicPr>
          <p:cNvPr id="5" name="Picture 4" descr="pp cc bahai turn.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90606" y="17889"/>
            <a:ext cx="1905000" cy="1435100"/>
          </a:xfrm>
          <a:prstGeom prst="rect">
            <a:avLst/>
          </a:prstGeom>
        </p:spPr>
      </p:pic>
      <p:pic>
        <p:nvPicPr>
          <p:cNvPr id="7" name="Picture 6" descr="pp cc bahai touch the ground.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93124" y="1733550"/>
            <a:ext cx="1638300" cy="1231900"/>
          </a:xfrm>
          <a:prstGeom prst="rect">
            <a:avLst/>
          </a:prstGeom>
        </p:spPr>
      </p:pic>
      <p:pic>
        <p:nvPicPr>
          <p:cNvPr id="8" name="Picture 7" descr="pp cc bahai love you.gif"/>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93124" y="3300030"/>
            <a:ext cx="1994963" cy="1994963"/>
          </a:xfrm>
          <a:prstGeom prst="rect">
            <a:avLst/>
          </a:prstGeom>
        </p:spPr>
      </p:pic>
      <p:pic>
        <p:nvPicPr>
          <p:cNvPr id="9" name="Picture 8" descr="pp cc bahai .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17270" y="2364170"/>
            <a:ext cx="965200" cy="1511300"/>
          </a:xfrm>
          <a:prstGeom prst="rect">
            <a:avLst/>
          </a:prstGeom>
        </p:spPr>
      </p:pic>
      <p:pic>
        <p:nvPicPr>
          <p:cNvPr id="10" name="Picture 9" descr="pp cc bahai .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67697" y="5294993"/>
            <a:ext cx="1314773" cy="1542667"/>
          </a:xfrm>
          <a:prstGeom prst="rect">
            <a:avLst/>
          </a:prstGeom>
        </p:spPr>
      </p:pic>
    </p:spTree>
    <p:extLst>
      <p:ext uri="{BB962C8B-B14F-4D97-AF65-F5344CB8AC3E}">
        <p14:creationId xmlns:p14="http://schemas.microsoft.com/office/powerpoint/2010/main" val="395765569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141" y="-756559"/>
            <a:ext cx="6686409" cy="243179"/>
          </a:xfrm>
        </p:spPr>
        <p:txBody>
          <a:bodyPr/>
          <a:lstStyle/>
          <a:p>
            <a:endParaRPr lang="en-US" dirty="0"/>
          </a:p>
        </p:txBody>
      </p:sp>
      <p:sp>
        <p:nvSpPr>
          <p:cNvPr id="3" name="Content Placeholder 2"/>
          <p:cNvSpPr>
            <a:spLocks noGrp="1"/>
          </p:cNvSpPr>
          <p:nvPr>
            <p:ph idx="1"/>
          </p:nvPr>
        </p:nvSpPr>
        <p:spPr>
          <a:xfrm>
            <a:off x="549275" y="216161"/>
            <a:ext cx="8042276" cy="4107030"/>
          </a:xfrm>
        </p:spPr>
        <p:txBody>
          <a:bodyPr>
            <a:normAutofit fontScale="70000" lnSpcReduction="20000"/>
          </a:bodyPr>
          <a:lstStyle/>
          <a:p>
            <a:pPr marL="0" indent="0" algn="ctr">
              <a:buNone/>
            </a:pPr>
            <a:r>
              <a:rPr lang="en-US" sz="3900" b="1" u="sng" dirty="0">
                <a:latin typeface="Times New Roman"/>
                <a:cs typeface="Times New Roman"/>
              </a:rPr>
              <a:t>Good morning, </a:t>
            </a:r>
            <a:r>
              <a:rPr lang="en-US" sz="3900" b="1" u="sng" dirty="0" smtClean="0">
                <a:latin typeface="Times New Roman"/>
                <a:cs typeface="Times New Roman"/>
              </a:rPr>
              <a:t>Good </a:t>
            </a:r>
            <a:r>
              <a:rPr lang="en-US" sz="3900" b="1" u="sng" dirty="0">
                <a:latin typeface="Times New Roman"/>
                <a:cs typeface="Times New Roman"/>
              </a:rPr>
              <a:t>morning!  </a:t>
            </a:r>
            <a:endParaRPr lang="en-US" sz="3900" b="1" u="sng" dirty="0" smtClean="0">
              <a:latin typeface="Times New Roman"/>
              <a:cs typeface="Times New Roman"/>
            </a:endParaRPr>
          </a:p>
          <a:p>
            <a:pPr marL="0" indent="0">
              <a:buNone/>
            </a:pPr>
            <a:r>
              <a:rPr lang="en-US" sz="2600" dirty="0" smtClean="0">
                <a:latin typeface="Times New Roman"/>
                <a:cs typeface="Times New Roman"/>
              </a:rPr>
              <a:t>It’s </a:t>
            </a:r>
            <a:r>
              <a:rPr lang="en-US" sz="2600" dirty="0">
                <a:latin typeface="Times New Roman"/>
                <a:cs typeface="Times New Roman"/>
              </a:rPr>
              <a:t>lovely to see you!  Please come in and join us, we’d love to be with you.  Today is going to </a:t>
            </a:r>
            <a:r>
              <a:rPr lang="en-US" sz="2600" dirty="0" smtClean="0">
                <a:latin typeface="Times New Roman"/>
                <a:cs typeface="Times New Roman"/>
              </a:rPr>
              <a:t>be:</a:t>
            </a:r>
          </a:p>
          <a:p>
            <a:pPr marL="0" indent="0">
              <a:buNone/>
            </a:pPr>
            <a:r>
              <a:rPr lang="en-US" sz="2600" dirty="0" smtClean="0">
                <a:latin typeface="Times New Roman"/>
                <a:cs typeface="Times New Roman"/>
              </a:rPr>
              <a:t> </a:t>
            </a:r>
            <a:r>
              <a:rPr lang="en-US" sz="2600" b="1" dirty="0" smtClean="0">
                <a:latin typeface="Times New Roman"/>
                <a:cs typeface="Times New Roman"/>
              </a:rPr>
              <a:t>*Wonderful           *Joyful           *Beautiful          *Peaceful </a:t>
            </a:r>
          </a:p>
          <a:p>
            <a:pPr marL="0" indent="0">
              <a:buNone/>
            </a:pPr>
            <a:r>
              <a:rPr lang="en-US" sz="2600" dirty="0" smtClean="0">
                <a:latin typeface="Times New Roman"/>
                <a:cs typeface="Times New Roman"/>
              </a:rPr>
              <a:t>Today </a:t>
            </a:r>
            <a:r>
              <a:rPr lang="en-US" sz="2600" dirty="0">
                <a:latin typeface="Times New Roman"/>
                <a:cs typeface="Times New Roman"/>
              </a:rPr>
              <a:t>is going to be…How is your day going to be? </a:t>
            </a:r>
            <a:endParaRPr lang="en-US" sz="2600" dirty="0" smtClean="0">
              <a:latin typeface="Times New Roman"/>
              <a:cs typeface="Times New Roman"/>
            </a:endParaRPr>
          </a:p>
          <a:p>
            <a:pPr marL="0" indent="0">
              <a:buNone/>
            </a:pPr>
            <a:r>
              <a:rPr lang="en-US" sz="2600" dirty="0" smtClean="0">
                <a:latin typeface="Times New Roman"/>
                <a:cs typeface="Times New Roman"/>
              </a:rPr>
              <a:t>Today </a:t>
            </a:r>
            <a:r>
              <a:rPr lang="en-US" sz="2600" dirty="0">
                <a:latin typeface="Times New Roman"/>
                <a:cs typeface="Times New Roman"/>
              </a:rPr>
              <a:t>is going to be </a:t>
            </a:r>
            <a:r>
              <a:rPr lang="en-US" sz="2600" b="1" dirty="0" smtClean="0">
                <a:latin typeface="Times New Roman"/>
                <a:cs typeface="Times New Roman"/>
              </a:rPr>
              <a:t>____(FULL OF PRAYER). </a:t>
            </a:r>
          </a:p>
          <a:p>
            <a:pPr marL="0" indent="0">
              <a:buNone/>
            </a:pPr>
            <a:r>
              <a:rPr lang="en-US" sz="2600" dirty="0" smtClean="0">
                <a:latin typeface="Times New Roman"/>
                <a:cs typeface="Times New Roman"/>
              </a:rPr>
              <a:t>Today </a:t>
            </a:r>
            <a:r>
              <a:rPr lang="en-US" sz="2600" dirty="0">
                <a:latin typeface="Times New Roman"/>
                <a:cs typeface="Times New Roman"/>
              </a:rPr>
              <a:t>I’m going to </a:t>
            </a:r>
            <a:r>
              <a:rPr lang="en-US" sz="2600" dirty="0" smtClean="0">
                <a:latin typeface="Times New Roman"/>
                <a:cs typeface="Times New Roman"/>
              </a:rPr>
              <a:t>be: </a:t>
            </a:r>
          </a:p>
          <a:p>
            <a:pPr marL="0" indent="0">
              <a:buNone/>
            </a:pPr>
            <a:r>
              <a:rPr lang="en-US" sz="2600" dirty="0" smtClean="0">
                <a:latin typeface="Times New Roman"/>
                <a:cs typeface="Times New Roman"/>
              </a:rPr>
              <a:t>                        </a:t>
            </a:r>
            <a:r>
              <a:rPr lang="en-US" sz="2600" b="1" dirty="0" smtClean="0">
                <a:latin typeface="Times New Roman"/>
                <a:cs typeface="Times New Roman"/>
              </a:rPr>
              <a:t>*Happy                            *Helpful </a:t>
            </a:r>
          </a:p>
          <a:p>
            <a:pPr marL="0" indent="0">
              <a:buNone/>
            </a:pPr>
            <a:r>
              <a:rPr lang="en-US" sz="2600" dirty="0" smtClean="0">
                <a:latin typeface="Times New Roman"/>
                <a:cs typeface="Times New Roman"/>
              </a:rPr>
              <a:t>         Good </a:t>
            </a:r>
            <a:r>
              <a:rPr lang="en-US" sz="2600" dirty="0">
                <a:latin typeface="Times New Roman"/>
                <a:cs typeface="Times New Roman"/>
              </a:rPr>
              <a:t>morning, </a:t>
            </a:r>
            <a:r>
              <a:rPr lang="en-US" sz="2600" dirty="0" smtClean="0">
                <a:latin typeface="Times New Roman"/>
                <a:cs typeface="Times New Roman"/>
              </a:rPr>
              <a:t>Good </a:t>
            </a:r>
            <a:r>
              <a:rPr lang="en-US" sz="2600" dirty="0">
                <a:latin typeface="Times New Roman"/>
                <a:cs typeface="Times New Roman"/>
              </a:rPr>
              <a:t>morning!  It’s lovely to see you!  </a:t>
            </a:r>
            <a:r>
              <a:rPr lang="en-US" sz="2600" dirty="0" smtClean="0">
                <a:latin typeface="Times New Roman"/>
                <a:cs typeface="Times New Roman"/>
              </a:rPr>
              <a:t>X 2</a:t>
            </a:r>
            <a:endParaRPr lang="en-US" sz="2600" dirty="0">
              <a:latin typeface="Times New Roman"/>
              <a:cs typeface="Times New Roman"/>
            </a:endParaRPr>
          </a:p>
          <a:p>
            <a:pPr marL="0" indent="0">
              <a:buNone/>
            </a:pPr>
            <a:endParaRPr lang="en-US" dirty="0"/>
          </a:p>
          <a:p>
            <a:endParaRPr lang="en-US" dirty="0"/>
          </a:p>
        </p:txBody>
      </p:sp>
      <p:pic>
        <p:nvPicPr>
          <p:cNvPr id="4" name="Picture 3" descr="bahai cc.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47389" y="4546600"/>
            <a:ext cx="2396612" cy="2311399"/>
          </a:xfrm>
          <a:prstGeom prst="rect">
            <a:avLst/>
          </a:prstGeom>
        </p:spPr>
      </p:pic>
      <p:pic>
        <p:nvPicPr>
          <p:cNvPr id="5" name="Picture 4" descr="bahai cc.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546600"/>
            <a:ext cx="2311400" cy="2311400"/>
          </a:xfrm>
          <a:prstGeom prst="rect">
            <a:avLst/>
          </a:prstGeom>
        </p:spPr>
      </p:pic>
    </p:spTree>
    <p:extLst>
      <p:ext uri="{BB962C8B-B14F-4D97-AF65-F5344CB8AC3E}">
        <p14:creationId xmlns:p14="http://schemas.microsoft.com/office/powerpoint/2010/main" val="36244493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986732"/>
          </a:xfrm>
        </p:spPr>
        <p:txBody>
          <a:bodyPr/>
          <a:lstStyle/>
          <a:p>
            <a:r>
              <a:rPr lang="en-US" b="1" u="sng" dirty="0" smtClean="0">
                <a:latin typeface="Times New Roman" pitchFamily="18" charset="0"/>
                <a:cs typeface="Times New Roman" pitchFamily="18" charset="0"/>
              </a:rPr>
              <a:t>Opening Prayer </a:t>
            </a:r>
            <a:endParaRPr lang="en-US" b="1" u="sng" dirty="0">
              <a:latin typeface="Times New Roman" pitchFamily="18" charset="0"/>
              <a:cs typeface="Times New Roman" pitchFamily="18" charset="0"/>
            </a:endParaRPr>
          </a:p>
        </p:txBody>
      </p:sp>
      <p:sp>
        <p:nvSpPr>
          <p:cNvPr id="3" name="Content Placeholder 2"/>
          <p:cNvSpPr>
            <a:spLocks noGrp="1"/>
          </p:cNvSpPr>
          <p:nvPr>
            <p:ph idx="1"/>
          </p:nvPr>
        </p:nvSpPr>
        <p:spPr>
          <a:xfrm>
            <a:off x="233925" y="1405466"/>
            <a:ext cx="8910075" cy="4321975"/>
          </a:xfrm>
        </p:spPr>
        <p:txBody>
          <a:bodyPr>
            <a:normAutofit/>
          </a:bodyPr>
          <a:lstStyle/>
          <a:p>
            <a:pPr marL="0" indent="0" algn="ctr">
              <a:lnSpc>
                <a:spcPct val="130000"/>
              </a:lnSpc>
              <a:buNone/>
            </a:pPr>
            <a:r>
              <a:rPr lang="en-US" b="1" dirty="0" smtClean="0">
                <a:latin typeface="Times New Roman"/>
                <a:cs typeface="Times New Roman"/>
              </a:rPr>
              <a:t>“I have committed, O my Lord, my spirit and my entire being into the right hand of Thy might and Thy protection, and I lay my head on my pillow through Thy power, and lift it up according to Thy will and Thy good pleasure.  Thou art, in truth, the Preserver, the Keeper, the Almighty, the Most Powerful.”</a:t>
            </a:r>
          </a:p>
          <a:p>
            <a:pPr marL="0" indent="0" algn="ctr">
              <a:lnSpc>
                <a:spcPct val="130000"/>
              </a:lnSpc>
              <a:buNone/>
            </a:pPr>
            <a:r>
              <a:rPr lang="en-US" dirty="0" smtClean="0">
                <a:latin typeface="Times New Roman"/>
                <a:cs typeface="Times New Roman"/>
              </a:rPr>
              <a:t>~  '</a:t>
            </a:r>
            <a:r>
              <a:rPr lang="en-US" dirty="0" err="1" smtClean="0">
                <a:latin typeface="Times New Roman"/>
                <a:cs typeface="Times New Roman"/>
              </a:rPr>
              <a:t>Abdu’l-Bahá</a:t>
            </a:r>
            <a:endParaRPr lang="en-US" dirty="0">
              <a:latin typeface="Times New Roman"/>
              <a:cs typeface="Times New Roman"/>
            </a:endParaRPr>
          </a:p>
        </p:txBody>
      </p:sp>
      <p:pic>
        <p:nvPicPr>
          <p:cNvPr id="4" name="Picture 3" descr="Helpfulness immag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84898" y="4890739"/>
            <a:ext cx="1460500" cy="1790700"/>
          </a:xfrm>
          <a:prstGeom prst="rect">
            <a:avLst/>
          </a:prstGeom>
        </p:spPr>
      </p:pic>
      <p:pic>
        <p:nvPicPr>
          <p:cNvPr id="6" name="Picture 5" descr="Helpfulness immage.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92995" y="4470681"/>
            <a:ext cx="2217080" cy="2235711"/>
          </a:xfrm>
          <a:prstGeom prst="rect">
            <a:avLst/>
          </a:prstGeom>
        </p:spPr>
      </p:pic>
      <p:pic>
        <p:nvPicPr>
          <p:cNvPr id="7" name="6 Imagen" descr="flowers.jpg"/>
          <p:cNvPicPr>
            <a:picLocks noChangeAspect="1"/>
          </p:cNvPicPr>
          <p:nvPr/>
        </p:nvPicPr>
        <p:blipFill>
          <a:blip r:embed="rId4" cstate="print"/>
          <a:stretch>
            <a:fillRect/>
          </a:stretch>
        </p:blipFill>
        <p:spPr>
          <a:xfrm>
            <a:off x="233925" y="4723456"/>
            <a:ext cx="3352800" cy="1957983"/>
          </a:xfrm>
          <a:prstGeom prst="rect">
            <a:avLst/>
          </a:prstGeom>
        </p:spPr>
      </p:pic>
    </p:spTree>
    <p:extLst>
      <p:ext uri="{BB962C8B-B14F-4D97-AF65-F5344CB8AC3E}">
        <p14:creationId xmlns:p14="http://schemas.microsoft.com/office/powerpoint/2010/main" val="247457254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77800"/>
            <a:ext cx="8042276" cy="936532"/>
          </a:xfrm>
        </p:spPr>
        <p:txBody>
          <a:bodyPr/>
          <a:lstStyle/>
          <a:p>
            <a:r>
              <a:rPr lang="en-US" b="1" u="sng" dirty="0">
                <a:latin typeface="Times New Roman" pitchFamily="18" charset="0"/>
                <a:cs typeface="Times New Roman" pitchFamily="18" charset="0"/>
              </a:rPr>
              <a:t>Hello</a:t>
            </a:r>
            <a:r>
              <a:rPr lang="en-US" b="1" dirty="0"/>
              <a:t> </a:t>
            </a:r>
            <a:endParaRPr lang="en-US" dirty="0"/>
          </a:p>
        </p:txBody>
      </p:sp>
      <p:sp>
        <p:nvSpPr>
          <p:cNvPr id="3" name="Content Placeholder 2"/>
          <p:cNvSpPr>
            <a:spLocks noGrp="1"/>
          </p:cNvSpPr>
          <p:nvPr>
            <p:ph idx="1"/>
          </p:nvPr>
        </p:nvSpPr>
        <p:spPr>
          <a:xfrm>
            <a:off x="266700" y="1422400"/>
            <a:ext cx="8547100" cy="4521201"/>
          </a:xfrm>
        </p:spPr>
        <p:txBody>
          <a:bodyPr/>
          <a:lstStyle/>
          <a:p>
            <a:pPr marL="0" indent="0" algn="ctr">
              <a:buNone/>
            </a:pPr>
            <a:r>
              <a:rPr lang="en-US" dirty="0" smtClean="0">
                <a:latin typeface="Times New Roman"/>
                <a:cs typeface="Times New Roman"/>
              </a:rPr>
              <a:t>	</a:t>
            </a:r>
            <a:r>
              <a:rPr lang="en-US" sz="2800" dirty="0" smtClean="0">
                <a:latin typeface="Times New Roman"/>
                <a:cs typeface="Times New Roman"/>
              </a:rPr>
              <a:t>Hello </a:t>
            </a:r>
            <a:r>
              <a:rPr lang="en-US" sz="2800" dirty="0">
                <a:latin typeface="Times New Roman"/>
                <a:cs typeface="Times New Roman"/>
              </a:rPr>
              <a:t>everybody!  So glad to see </a:t>
            </a:r>
            <a:r>
              <a:rPr lang="en-US" sz="2800" dirty="0" smtClean="0">
                <a:latin typeface="Times New Roman"/>
                <a:cs typeface="Times New Roman"/>
              </a:rPr>
              <a:t>you!               Hello everybody, so glad to see you too!  Hello to ____, so glad to see you!  Hello to _______, so glad to see you too!  Hello everybody!  So glad to see you!                 Hello everybody, so glad to see you!</a:t>
            </a:r>
          </a:p>
          <a:p>
            <a:endParaRPr lang="en-US" dirty="0"/>
          </a:p>
        </p:txBody>
      </p:sp>
      <p:pic>
        <p:nvPicPr>
          <p:cNvPr id="5" name="Picture 4" descr="bahai cc.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34089" y="4110996"/>
            <a:ext cx="4999756" cy="2099897"/>
          </a:xfrm>
          <a:prstGeom prst="rect">
            <a:avLst/>
          </a:prstGeom>
        </p:spPr>
      </p:pic>
    </p:spTree>
    <p:extLst>
      <p:ext uri="{BB962C8B-B14F-4D97-AF65-F5344CB8AC3E}">
        <p14:creationId xmlns:p14="http://schemas.microsoft.com/office/powerpoint/2010/main" val="6767472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 to Prayerfulness</a:t>
            </a:r>
            <a:endParaRPr lang="en-US" dirty="0"/>
          </a:p>
        </p:txBody>
      </p:sp>
      <p:sp>
        <p:nvSpPr>
          <p:cNvPr id="3" name="Content Placeholder 2"/>
          <p:cNvSpPr>
            <a:spLocks noGrp="1"/>
          </p:cNvSpPr>
          <p:nvPr>
            <p:ph idx="1"/>
          </p:nvPr>
        </p:nvSpPr>
        <p:spPr/>
        <p:txBody>
          <a:bodyPr/>
          <a:lstStyle/>
          <a:p>
            <a:pPr marL="0" indent="0">
              <a:buNone/>
            </a:pPr>
            <a:r>
              <a:rPr lang="en-US" dirty="0" smtClean="0"/>
              <a:t> </a:t>
            </a:r>
            <a:endParaRPr lang="en-US" dirty="0"/>
          </a:p>
        </p:txBody>
      </p:sp>
      <p:pic>
        <p:nvPicPr>
          <p:cNvPr id="4" name="Picture 3" descr="faith.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20949" y="1851838"/>
            <a:ext cx="4719724" cy="3668513"/>
          </a:xfrm>
          <a:prstGeom prst="rect">
            <a:avLst/>
          </a:prstGeom>
        </p:spPr>
      </p:pic>
    </p:spTree>
    <p:extLst>
      <p:ext uri="{BB962C8B-B14F-4D97-AF65-F5344CB8AC3E}">
        <p14:creationId xmlns:p14="http://schemas.microsoft.com/office/powerpoint/2010/main" val="97429468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49275" y="220138"/>
            <a:ext cx="8042276" cy="987332"/>
          </a:xfrm>
        </p:spPr>
        <p:txBody>
          <a:bodyPr/>
          <a:lstStyle/>
          <a:p>
            <a:r>
              <a:rPr lang="en-US" u="sng" dirty="0" smtClean="0"/>
              <a:t>Blessed is the Spot</a:t>
            </a:r>
            <a:endParaRPr lang="en-US" u="sng" dirty="0"/>
          </a:p>
        </p:txBody>
      </p:sp>
      <p:sp>
        <p:nvSpPr>
          <p:cNvPr id="3" name="2 Marcador de contenido"/>
          <p:cNvSpPr>
            <a:spLocks noGrp="1"/>
          </p:cNvSpPr>
          <p:nvPr>
            <p:ph idx="1"/>
          </p:nvPr>
        </p:nvSpPr>
        <p:spPr>
          <a:xfrm>
            <a:off x="203200" y="1498603"/>
            <a:ext cx="8388351" cy="4004732"/>
          </a:xfrm>
        </p:spPr>
        <p:txBody>
          <a:bodyPr>
            <a:normAutofit/>
          </a:bodyPr>
          <a:lstStyle/>
          <a:p>
            <a:pPr algn="ctr">
              <a:buNone/>
            </a:pPr>
            <a:r>
              <a:rPr lang="en-US" sz="2800" dirty="0" smtClean="0"/>
              <a:t>“Blessed is the spot, and the house, and the place, and the city, and the heart, and the mountain,  and the refuge, and the cave, and the valley,   and the land, and the sea, and the island,</a:t>
            </a:r>
            <a:r>
              <a:rPr lang="en-US" sz="2800" dirty="0"/>
              <a:t> </a:t>
            </a:r>
            <a:r>
              <a:rPr lang="en-US" sz="2800" dirty="0" smtClean="0"/>
              <a:t>and the meadow, where mention of God hath been made and His praise glorified.”</a:t>
            </a:r>
          </a:p>
          <a:p>
            <a:pPr algn="ctr">
              <a:buNone/>
            </a:pPr>
            <a:r>
              <a:rPr lang="en-US" sz="2800" dirty="0" smtClean="0"/>
              <a:t>- Baha’u’llah  </a:t>
            </a:r>
          </a:p>
        </p:txBody>
      </p:sp>
      <p:pic>
        <p:nvPicPr>
          <p:cNvPr id="4" name="3 Imagen" descr="house.png"/>
          <p:cNvPicPr>
            <a:picLocks noChangeAspect="1"/>
          </p:cNvPicPr>
          <p:nvPr/>
        </p:nvPicPr>
        <p:blipFill>
          <a:blip r:embed="rId2"/>
          <a:stretch>
            <a:fillRect/>
          </a:stretch>
        </p:blipFill>
        <p:spPr>
          <a:xfrm>
            <a:off x="481543" y="4340756"/>
            <a:ext cx="2028825" cy="2257425"/>
          </a:xfrm>
          <a:prstGeom prst="rect">
            <a:avLst/>
          </a:prstGeom>
        </p:spPr>
      </p:pic>
      <p:pic>
        <p:nvPicPr>
          <p:cNvPr id="6" name="5 Imagen" descr="city.png"/>
          <p:cNvPicPr>
            <a:picLocks noChangeAspect="1"/>
          </p:cNvPicPr>
          <p:nvPr/>
        </p:nvPicPr>
        <p:blipFill>
          <a:blip r:embed="rId3"/>
          <a:stretch>
            <a:fillRect/>
          </a:stretch>
        </p:blipFill>
        <p:spPr>
          <a:xfrm>
            <a:off x="2909887" y="5200120"/>
            <a:ext cx="3324225" cy="1371600"/>
          </a:xfrm>
          <a:prstGeom prst="rect">
            <a:avLst/>
          </a:prstGeom>
        </p:spPr>
      </p:pic>
      <p:pic>
        <p:nvPicPr>
          <p:cNvPr id="7" name="6 Imagen" descr="mountain.png"/>
          <p:cNvPicPr>
            <a:picLocks noChangeAspect="1"/>
          </p:cNvPicPr>
          <p:nvPr/>
        </p:nvPicPr>
        <p:blipFill>
          <a:blip r:embed="rId4"/>
          <a:stretch>
            <a:fillRect/>
          </a:stretch>
        </p:blipFill>
        <p:spPr>
          <a:xfrm>
            <a:off x="6604002" y="4687887"/>
            <a:ext cx="2206095" cy="186690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986732"/>
          </a:xfrm>
        </p:spPr>
        <p:txBody>
          <a:bodyPr/>
          <a:lstStyle/>
          <a:p>
            <a:r>
              <a:rPr lang="en-US" b="1" u="sng" dirty="0" smtClean="0">
                <a:latin typeface="Times New Roman" pitchFamily="18" charset="0"/>
                <a:cs typeface="Times New Roman" pitchFamily="18" charset="0"/>
              </a:rPr>
              <a:t>Opening prayer </a:t>
            </a:r>
            <a:endParaRPr lang="en-US" b="1" u="sng" dirty="0">
              <a:latin typeface="Times New Roman" pitchFamily="18" charset="0"/>
              <a:cs typeface="Times New Roman" pitchFamily="18" charset="0"/>
            </a:endParaRPr>
          </a:p>
        </p:txBody>
      </p:sp>
      <p:sp>
        <p:nvSpPr>
          <p:cNvPr id="3" name="Content Placeholder 2"/>
          <p:cNvSpPr>
            <a:spLocks noGrp="1"/>
          </p:cNvSpPr>
          <p:nvPr>
            <p:ph idx="1"/>
          </p:nvPr>
        </p:nvSpPr>
        <p:spPr>
          <a:xfrm>
            <a:off x="243208" y="1310467"/>
            <a:ext cx="8666866" cy="2994833"/>
          </a:xfrm>
        </p:spPr>
        <p:txBody>
          <a:bodyPr>
            <a:normAutofit/>
          </a:bodyPr>
          <a:lstStyle/>
          <a:p>
            <a:pPr marL="0" indent="0" algn="ctr">
              <a:buNone/>
            </a:pPr>
            <a:r>
              <a:rPr lang="en-US" sz="3600" i="1" dirty="0" smtClean="0">
                <a:latin typeface="Times New Roman"/>
                <a:cs typeface="Times New Roman"/>
              </a:rPr>
              <a:t>“O God!  Guide me, protect me.                  </a:t>
            </a:r>
            <a:r>
              <a:rPr lang="en-US" sz="3600" i="1" dirty="0">
                <a:latin typeface="Times New Roman"/>
                <a:cs typeface="Times New Roman"/>
              </a:rPr>
              <a:t>M</a:t>
            </a:r>
            <a:r>
              <a:rPr lang="en-US" sz="3600" i="1" dirty="0" smtClean="0">
                <a:latin typeface="Times New Roman"/>
                <a:cs typeface="Times New Roman"/>
              </a:rPr>
              <a:t>ake of me a shining lamp and a brilliant star.  Thou art the Mighty and the Powerful.” </a:t>
            </a:r>
          </a:p>
          <a:p>
            <a:pPr marL="0" indent="0" algn="ctr">
              <a:buNone/>
            </a:pPr>
            <a:r>
              <a:rPr lang="en-US" sz="3600" i="1" dirty="0" smtClean="0">
                <a:latin typeface="Times New Roman"/>
                <a:cs typeface="Times New Roman"/>
              </a:rPr>
              <a:t>– ‘</a:t>
            </a:r>
            <a:r>
              <a:rPr lang="en-US" sz="3600" i="1" dirty="0" err="1" smtClean="0">
                <a:latin typeface="Times New Roman"/>
                <a:cs typeface="Times New Roman"/>
              </a:rPr>
              <a:t>Abdu’l-Baha</a:t>
            </a:r>
            <a:endParaRPr lang="en-US" sz="3600" i="1" dirty="0">
              <a:latin typeface="Times New Roman"/>
              <a:cs typeface="Times New Roman"/>
            </a:endParaRPr>
          </a:p>
          <a:p>
            <a:endParaRPr lang="en-US" dirty="0"/>
          </a:p>
        </p:txBody>
      </p:sp>
      <p:pic>
        <p:nvPicPr>
          <p:cNvPr id="4" name="3 Imagen" descr="big_gold_star.png"/>
          <p:cNvPicPr>
            <a:picLocks noChangeAspect="1"/>
          </p:cNvPicPr>
          <p:nvPr/>
        </p:nvPicPr>
        <p:blipFill>
          <a:blip r:embed="rId2" cstate="print"/>
          <a:stretch>
            <a:fillRect/>
          </a:stretch>
        </p:blipFill>
        <p:spPr>
          <a:xfrm>
            <a:off x="3174273" y="3903237"/>
            <a:ext cx="2788378" cy="2707113"/>
          </a:xfrm>
          <a:prstGeom prst="rect">
            <a:avLst/>
          </a:prstGeom>
        </p:spPr>
      </p:pic>
    </p:spTree>
    <p:extLst>
      <p:ext uri="{BB962C8B-B14F-4D97-AF65-F5344CB8AC3E}">
        <p14:creationId xmlns:p14="http://schemas.microsoft.com/office/powerpoint/2010/main" val="247457254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49275" y="203204"/>
            <a:ext cx="8042276" cy="1004265"/>
          </a:xfrm>
        </p:spPr>
        <p:txBody>
          <a:bodyPr/>
          <a:lstStyle/>
          <a:p>
            <a:r>
              <a:rPr lang="en-US" u="sng" dirty="0" smtClean="0"/>
              <a:t>He is God</a:t>
            </a:r>
            <a:r>
              <a:rPr lang="en-US" dirty="0" smtClean="0"/>
              <a:t>	</a:t>
            </a:r>
            <a:endParaRPr lang="en-US" dirty="0"/>
          </a:p>
        </p:txBody>
      </p:sp>
      <p:sp>
        <p:nvSpPr>
          <p:cNvPr id="3" name="2 Marcador de contenido"/>
          <p:cNvSpPr>
            <a:spLocks noGrp="1"/>
          </p:cNvSpPr>
          <p:nvPr>
            <p:ph idx="1"/>
          </p:nvPr>
        </p:nvSpPr>
        <p:spPr>
          <a:xfrm>
            <a:off x="0" y="1427598"/>
            <a:ext cx="9144000" cy="4343400"/>
          </a:xfrm>
        </p:spPr>
        <p:txBody>
          <a:bodyPr>
            <a:normAutofit/>
          </a:bodyPr>
          <a:lstStyle/>
          <a:p>
            <a:pPr algn="ctr">
              <a:buNone/>
            </a:pPr>
            <a:r>
              <a:rPr lang="en-US" sz="4400" i="1" dirty="0" smtClean="0"/>
              <a:t>“He is God!  O God, my God!</a:t>
            </a:r>
          </a:p>
          <a:p>
            <a:pPr algn="ctr">
              <a:buNone/>
            </a:pPr>
            <a:r>
              <a:rPr lang="en-US" sz="4400" i="1" dirty="0" smtClean="0"/>
              <a:t>Bestow upon me a pure heart, </a:t>
            </a:r>
          </a:p>
          <a:p>
            <a:pPr algn="ctr">
              <a:buNone/>
            </a:pPr>
            <a:r>
              <a:rPr lang="en-US" sz="4400" i="1" dirty="0" smtClean="0"/>
              <a:t>like unto a pearl.”</a:t>
            </a:r>
          </a:p>
          <a:p>
            <a:pPr marL="0" indent="0" algn="ctr">
              <a:lnSpc>
                <a:spcPct val="130000"/>
              </a:lnSpc>
              <a:buNone/>
            </a:pPr>
            <a:r>
              <a:rPr lang="en-US" sz="2800" dirty="0" smtClean="0">
                <a:latin typeface="Times New Roman"/>
                <a:cs typeface="Times New Roman"/>
              </a:rPr>
              <a:t>~  '</a:t>
            </a:r>
            <a:r>
              <a:rPr lang="en-US" sz="2800" dirty="0" err="1" smtClean="0">
                <a:latin typeface="Times New Roman"/>
                <a:cs typeface="Times New Roman"/>
              </a:rPr>
              <a:t>Abdu’l-Bahá</a:t>
            </a:r>
            <a:endParaRPr lang="en-US" sz="2800" dirty="0">
              <a:latin typeface="Times New Roman"/>
              <a:cs typeface="Times New Roman"/>
            </a:endParaRPr>
          </a:p>
        </p:txBody>
      </p:sp>
      <p:pic>
        <p:nvPicPr>
          <p:cNvPr id="5" name="4 Imagen" descr="heart.jpg"/>
          <p:cNvPicPr>
            <a:picLocks noChangeAspect="1"/>
          </p:cNvPicPr>
          <p:nvPr/>
        </p:nvPicPr>
        <p:blipFill>
          <a:blip r:embed="rId2" cstate="print"/>
          <a:stretch>
            <a:fillRect/>
          </a:stretch>
        </p:blipFill>
        <p:spPr>
          <a:xfrm>
            <a:off x="464610" y="4428068"/>
            <a:ext cx="2498723" cy="2040467"/>
          </a:xfrm>
          <a:prstGeom prst="rect">
            <a:avLst/>
          </a:prstGeom>
        </p:spPr>
      </p:pic>
      <p:pic>
        <p:nvPicPr>
          <p:cNvPr id="6" name="5 Imagen" descr="pearl-in-a-shell.jpg"/>
          <p:cNvPicPr>
            <a:picLocks noChangeAspect="1"/>
          </p:cNvPicPr>
          <p:nvPr/>
        </p:nvPicPr>
        <p:blipFill>
          <a:blip r:embed="rId3"/>
          <a:stretch>
            <a:fillRect/>
          </a:stretch>
        </p:blipFill>
        <p:spPr>
          <a:xfrm>
            <a:off x="6354527" y="4373811"/>
            <a:ext cx="2237024" cy="2162456"/>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67722"/>
            <a:ext cx="8042276" cy="936532"/>
          </a:xfrm>
        </p:spPr>
        <p:txBody>
          <a:bodyPr/>
          <a:lstStyle/>
          <a:p>
            <a:r>
              <a:rPr lang="en-US" b="1" u="sng" dirty="0" smtClean="0">
                <a:latin typeface="Times New Roman"/>
                <a:cs typeface="Times New Roman"/>
              </a:rPr>
              <a:t>Strive</a:t>
            </a:r>
            <a:endParaRPr lang="en-US" b="1" u="sng" dirty="0">
              <a:latin typeface="Times New Roman"/>
              <a:cs typeface="Times New Roman"/>
            </a:endParaRPr>
          </a:p>
        </p:txBody>
      </p:sp>
      <p:sp>
        <p:nvSpPr>
          <p:cNvPr id="3" name="Content Placeholder 2"/>
          <p:cNvSpPr>
            <a:spLocks noGrp="1"/>
          </p:cNvSpPr>
          <p:nvPr>
            <p:ph idx="1"/>
          </p:nvPr>
        </p:nvSpPr>
        <p:spPr>
          <a:xfrm>
            <a:off x="549275" y="1024478"/>
            <a:ext cx="8042276" cy="3682999"/>
          </a:xfrm>
        </p:spPr>
        <p:txBody>
          <a:bodyPr>
            <a:noAutofit/>
          </a:bodyPr>
          <a:lstStyle/>
          <a:p>
            <a:pPr marL="0" indent="0" algn="ctr">
              <a:buNone/>
            </a:pPr>
            <a:r>
              <a:rPr lang="en-US" sz="2800" dirty="0" smtClean="0"/>
              <a:t>“Strive that your actions day by day may be beautiful prayers.  Turn towards God, and seek always to do that which is right and noble.  Enrich the poor, raise the fallen, comfort the sorrowful, bring healing to the sick, reassure the fearful, rescue the oppressed, bring hope to the hopeless, shelter the destitute!”  </a:t>
            </a:r>
            <a:r>
              <a:rPr lang="en-US" sz="2800" dirty="0" smtClean="0">
                <a:latin typeface="Times New Roman"/>
                <a:cs typeface="Times New Roman"/>
              </a:rPr>
              <a:t>~  '</a:t>
            </a:r>
            <a:r>
              <a:rPr lang="en-US" sz="2800" dirty="0" err="1" smtClean="0">
                <a:latin typeface="Times New Roman"/>
                <a:cs typeface="Times New Roman"/>
              </a:rPr>
              <a:t>Abdu’l-Bahá</a:t>
            </a:r>
            <a:endParaRPr lang="en-US" sz="2800" dirty="0" smtClean="0">
              <a:latin typeface="Times New Roman"/>
              <a:cs typeface="Times New Roman"/>
            </a:endParaRPr>
          </a:p>
          <a:p>
            <a:pPr marL="0" indent="0" algn="ctr">
              <a:buNone/>
            </a:pPr>
            <a:endParaRPr lang="en-US" sz="2800" dirty="0"/>
          </a:p>
        </p:txBody>
      </p:sp>
      <p:pic>
        <p:nvPicPr>
          <p:cNvPr id="9" name="8 Imagen" descr="helping boy.jpg"/>
          <p:cNvPicPr>
            <a:picLocks noChangeAspect="1"/>
          </p:cNvPicPr>
          <p:nvPr/>
        </p:nvPicPr>
        <p:blipFill>
          <a:blip r:embed="rId2"/>
          <a:stretch>
            <a:fillRect/>
          </a:stretch>
        </p:blipFill>
        <p:spPr>
          <a:xfrm>
            <a:off x="6119284" y="4707476"/>
            <a:ext cx="2727217" cy="2098679"/>
          </a:xfrm>
          <a:prstGeom prst="rect">
            <a:avLst/>
          </a:prstGeom>
        </p:spPr>
      </p:pic>
      <p:pic>
        <p:nvPicPr>
          <p:cNvPr id="10" name="9 Imagen" descr="helping grandma.jpg"/>
          <p:cNvPicPr>
            <a:picLocks noChangeAspect="1"/>
          </p:cNvPicPr>
          <p:nvPr/>
        </p:nvPicPr>
        <p:blipFill>
          <a:blip r:embed="rId3"/>
          <a:stretch>
            <a:fillRect/>
          </a:stretch>
        </p:blipFill>
        <p:spPr>
          <a:xfrm>
            <a:off x="660402" y="4707476"/>
            <a:ext cx="1451867" cy="1981193"/>
          </a:xfrm>
          <a:prstGeom prst="rect">
            <a:avLst/>
          </a:prstGeom>
        </p:spPr>
      </p:pic>
      <p:pic>
        <p:nvPicPr>
          <p:cNvPr id="11" name="10 Imagen" descr="praying.jpg"/>
          <p:cNvPicPr>
            <a:picLocks noChangeAspect="1"/>
          </p:cNvPicPr>
          <p:nvPr/>
        </p:nvPicPr>
        <p:blipFill>
          <a:blip r:embed="rId4"/>
          <a:stretch>
            <a:fillRect/>
          </a:stretch>
        </p:blipFill>
        <p:spPr>
          <a:xfrm>
            <a:off x="3145600" y="4743993"/>
            <a:ext cx="2509610" cy="1944676"/>
          </a:xfrm>
          <a:prstGeom prst="rect">
            <a:avLst/>
          </a:prstGeom>
        </p:spPr>
      </p:pic>
    </p:spTree>
    <p:extLst>
      <p:ext uri="{BB962C8B-B14F-4D97-AF65-F5344CB8AC3E}">
        <p14:creationId xmlns:p14="http://schemas.microsoft.com/office/powerpoint/2010/main" val="2807044327"/>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45006</TotalTime>
  <Words>535</Words>
  <Application>Microsoft Macintosh PowerPoint</Application>
  <PresentationFormat>On-screen Show (4:3)</PresentationFormat>
  <Paragraphs>55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Breeze</vt:lpstr>
      <vt:lpstr>Prayerfulness</vt:lpstr>
      <vt:lpstr>PowerPoint Presentation</vt:lpstr>
      <vt:lpstr>Opening Prayer </vt:lpstr>
      <vt:lpstr>Hello </vt:lpstr>
      <vt:lpstr>Intro to Prayerfulness</vt:lpstr>
      <vt:lpstr>Blessed is the Spot</vt:lpstr>
      <vt:lpstr>Opening prayer </vt:lpstr>
      <vt:lpstr>He is God </vt:lpstr>
      <vt:lpstr>Strive</vt:lpstr>
      <vt:lpstr>Remover of Difficulties</vt:lpstr>
      <vt:lpstr>Tiny Seed</vt:lpstr>
      <vt:lpstr>Utmost Love</vt:lpstr>
      <vt:lpstr>Waves of One Sea</vt:lpstr>
      <vt:lpstr>Closing Verse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Cleanliness</dc:title>
  <dc:creator>Mona Moshfeghi</dc:creator>
  <cp:lastModifiedBy>Julie Iraninejad</cp:lastModifiedBy>
  <cp:revision>250</cp:revision>
  <dcterms:created xsi:type="dcterms:W3CDTF">2001-01-01T00:11:10Z</dcterms:created>
  <dcterms:modified xsi:type="dcterms:W3CDTF">2018-03-29T20:08:54Z</dcterms:modified>
</cp:coreProperties>
</file>