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87" r:id="rId4"/>
    <p:sldId id="335" r:id="rId5"/>
    <p:sldId id="336" r:id="rId6"/>
    <p:sldId id="337" r:id="rId7"/>
    <p:sldId id="320" r:id="rId8"/>
    <p:sldId id="324" r:id="rId9"/>
    <p:sldId id="325" r:id="rId10"/>
    <p:sldId id="329" r:id="rId11"/>
    <p:sldId id="330" r:id="rId12"/>
    <p:sldId id="331" r:id="rId13"/>
    <p:sldId id="326" r:id="rId14"/>
    <p:sldId id="327" r:id="rId15"/>
    <p:sldId id="328" r:id="rId16"/>
    <p:sldId id="332" r:id="rId17"/>
    <p:sldId id="333" r:id="rId18"/>
    <p:sldId id="334" r:id="rId19"/>
    <p:sldId id="338" r:id="rId20"/>
    <p:sldId id="31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6" d="100"/>
          <a:sy n="26" d="100"/>
        </p:scale>
        <p:origin x="-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7/12/17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4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5.jpg"/><Relationship Id="rId5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4" Type="http://schemas.openxmlformats.org/officeDocument/2006/relationships/image" Target="../media/image29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4" Type="http://schemas.openxmlformats.org/officeDocument/2006/relationships/image" Target="../media/image32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jpg"/><Relationship Id="rId3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4" Type="http://schemas.openxmlformats.org/officeDocument/2006/relationships/image" Target="../media/image40.gif"/><Relationship Id="rId5" Type="http://schemas.openxmlformats.org/officeDocument/2006/relationships/image" Target="../media/image41.jpeg"/><Relationship Id="rId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Relationship Id="rId3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272" y="1322363"/>
            <a:ext cx="7712363" cy="2239818"/>
          </a:xfrm>
        </p:spPr>
        <p:txBody>
          <a:bodyPr/>
          <a:lstStyle/>
          <a:p>
            <a:r>
              <a:rPr lang="en-US" sz="6600" dirty="0" smtClean="0">
                <a:latin typeface="Lucida Handwriting"/>
                <a:cs typeface="Lucida Handwriting"/>
              </a:rPr>
              <a:t>Helpfulness</a:t>
            </a:r>
            <a:endParaRPr lang="en-US" sz="6000" dirty="0">
              <a:latin typeface="Lucida Handwriting"/>
              <a:cs typeface="Lucida Handwriting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0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203154"/>
            <a:ext cx="8042276" cy="1121832"/>
          </a:xfrm>
        </p:spPr>
        <p:txBody>
          <a:bodyPr/>
          <a:lstStyle/>
          <a:p>
            <a:r>
              <a:rPr lang="en-US" sz="3600" b="1" u="sng" dirty="0" smtClean="0">
                <a:latin typeface="Times New Roman"/>
                <a:cs typeface="Times New Roman"/>
              </a:rPr>
              <a:t>This is the way we wash our face</a:t>
            </a:r>
            <a:endParaRPr lang="en-US" sz="3600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18678"/>
            <a:ext cx="8042276" cy="45780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This </a:t>
            </a:r>
            <a:r>
              <a:rPr lang="en-US" dirty="0">
                <a:latin typeface="Times New Roman"/>
                <a:cs typeface="Times New Roman"/>
              </a:rPr>
              <a:t>is the way we wash our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</a:rPr>
              <a:t>face</a:t>
            </a:r>
            <a:r>
              <a:rPr lang="en-US" dirty="0">
                <a:latin typeface="Times New Roman"/>
                <a:cs typeface="Times New Roman"/>
              </a:rPr>
              <a:t>, 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wash </a:t>
            </a:r>
            <a:r>
              <a:rPr lang="en-US" dirty="0">
                <a:latin typeface="Times New Roman"/>
                <a:cs typeface="Times New Roman"/>
              </a:rPr>
              <a:t>our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</a:rPr>
              <a:t>face</a:t>
            </a:r>
            <a:r>
              <a:rPr lang="en-US" dirty="0">
                <a:latin typeface="Times New Roman"/>
                <a:cs typeface="Times New Roman"/>
              </a:rPr>
              <a:t>, wash our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</a:rPr>
              <a:t>face</a:t>
            </a:r>
            <a:r>
              <a:rPr lang="en-US" dirty="0">
                <a:latin typeface="Times New Roman"/>
                <a:cs typeface="Times New Roman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his </a:t>
            </a:r>
            <a:r>
              <a:rPr lang="en-US" dirty="0">
                <a:latin typeface="Times New Roman"/>
                <a:cs typeface="Times New Roman"/>
              </a:rPr>
              <a:t>is the way we wash our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</a:rPr>
              <a:t>face </a:t>
            </a:r>
            <a:endParaRPr lang="en-US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because </a:t>
            </a:r>
            <a:r>
              <a:rPr lang="en-US" dirty="0">
                <a:latin typeface="Times New Roman"/>
                <a:cs typeface="Times New Roman"/>
              </a:rPr>
              <a:t>we want to be clean x </a:t>
            </a:r>
            <a:r>
              <a:rPr lang="en-US" dirty="0" smtClean="0">
                <a:latin typeface="Times New Roman"/>
                <a:cs typeface="Times New Roman"/>
              </a:rPr>
              <a:t>2</a:t>
            </a: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This is the way we wash our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hands</a:t>
            </a:r>
            <a:r>
              <a:rPr lang="en-US" dirty="0">
                <a:latin typeface="Times New Roman"/>
                <a:cs typeface="Times New Roman"/>
              </a:rPr>
              <a:t>, 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wash </a:t>
            </a:r>
            <a:r>
              <a:rPr lang="en-US" dirty="0">
                <a:latin typeface="Times New Roman"/>
                <a:cs typeface="Times New Roman"/>
              </a:rPr>
              <a:t>our </a:t>
            </a:r>
            <a:r>
              <a:rPr lang="en-US" dirty="0">
                <a:solidFill>
                  <a:srgbClr val="2F97B5"/>
                </a:solidFill>
                <a:latin typeface="Times New Roman"/>
                <a:cs typeface="Times New Roman"/>
              </a:rPr>
              <a:t>hands</a:t>
            </a:r>
            <a:r>
              <a:rPr lang="en-US" dirty="0">
                <a:latin typeface="Times New Roman"/>
                <a:cs typeface="Times New Roman"/>
              </a:rPr>
              <a:t>, wash our </a:t>
            </a:r>
            <a:r>
              <a:rPr lang="en-US" dirty="0">
                <a:solidFill>
                  <a:srgbClr val="2F97B5"/>
                </a:solidFill>
                <a:latin typeface="Times New Roman"/>
                <a:cs typeface="Times New Roman"/>
              </a:rPr>
              <a:t>hands</a:t>
            </a:r>
            <a:r>
              <a:rPr lang="en-US" dirty="0">
                <a:latin typeface="Times New Roman"/>
                <a:cs typeface="Times New Roman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his </a:t>
            </a:r>
            <a:r>
              <a:rPr lang="en-US" dirty="0">
                <a:latin typeface="Times New Roman"/>
                <a:cs typeface="Times New Roman"/>
              </a:rPr>
              <a:t>is the way we wash our </a:t>
            </a:r>
            <a:r>
              <a:rPr lang="en-US" dirty="0">
                <a:solidFill>
                  <a:srgbClr val="2F97B5"/>
                </a:solidFill>
                <a:latin typeface="Times New Roman"/>
                <a:cs typeface="Times New Roman"/>
              </a:rPr>
              <a:t>hands </a:t>
            </a:r>
            <a:endParaRPr lang="en-US" dirty="0" smtClean="0">
              <a:solidFill>
                <a:srgbClr val="2F97B5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because </a:t>
            </a:r>
            <a:r>
              <a:rPr lang="en-US" dirty="0">
                <a:latin typeface="Times New Roman"/>
                <a:cs typeface="Times New Roman"/>
              </a:rPr>
              <a:t>we want to be clean x 2</a:t>
            </a:r>
          </a:p>
          <a:p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890" y="1053778"/>
            <a:ext cx="1888698" cy="2009253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626" y="3382891"/>
            <a:ext cx="2221925" cy="222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46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Sleeping Children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Sleeping children, sleeping children</a:t>
            </a:r>
          </a:p>
          <a:p>
            <a:pPr marL="0" indent="0">
              <a:buNone/>
            </a:pP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Now it’s time to wake up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Now it’s time to wake up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It’s a great day!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It’s a great day!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331" y="1444532"/>
            <a:ext cx="2126220" cy="1417480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889" y="3046216"/>
            <a:ext cx="1981435" cy="1320957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734" y="4914021"/>
            <a:ext cx="2591972" cy="194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73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79886"/>
            <a:ext cx="8042276" cy="909763"/>
          </a:xfrm>
        </p:spPr>
        <p:txBody>
          <a:bodyPr/>
          <a:lstStyle/>
          <a:p>
            <a:r>
              <a:rPr lang="en-US" b="1" u="sng" dirty="0">
                <a:latin typeface="Times New Roman"/>
                <a:cs typeface="Times New Roman"/>
              </a:rPr>
              <a:t>If An Animal Be Sick </a:t>
            </a:r>
            <a:endParaRPr lang="en-US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052" y="989648"/>
            <a:ext cx="8705389" cy="586835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If </a:t>
            </a:r>
            <a:r>
              <a:rPr lang="en-US" dirty="0">
                <a:latin typeface="Times New Roman"/>
                <a:cs typeface="Times New Roman"/>
              </a:rPr>
              <a:t>an animal be sick, let the children try to heal it</a:t>
            </a:r>
            <a:r>
              <a:rPr lang="en-US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if it be hungry, let them feed it;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if </a:t>
            </a:r>
            <a:r>
              <a:rPr lang="en-US" dirty="0">
                <a:latin typeface="Times New Roman"/>
                <a:cs typeface="Times New Roman"/>
              </a:rPr>
              <a:t>thirsty, let them quench its thirst; 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if </a:t>
            </a:r>
            <a:r>
              <a:rPr lang="en-US" dirty="0">
                <a:latin typeface="Times New Roman"/>
                <a:cs typeface="Times New Roman"/>
              </a:rPr>
              <a:t>weary let them see that it rests.</a:t>
            </a:r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698" y="367712"/>
            <a:ext cx="1511300" cy="1905000"/>
          </a:xfrm>
          <a:prstGeom prst="rect">
            <a:avLst/>
          </a:prstGeom>
        </p:spPr>
      </p:pic>
      <p:pic>
        <p:nvPicPr>
          <p:cNvPr id="5" name="Picture 4" descr="bahai c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090" y="1616723"/>
            <a:ext cx="1638300" cy="1612900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171" y="3304248"/>
            <a:ext cx="1790700" cy="1346200"/>
          </a:xfrm>
          <a:prstGeom prst="rect">
            <a:avLst/>
          </a:prstGeom>
        </p:spPr>
      </p:pic>
      <p:pic>
        <p:nvPicPr>
          <p:cNvPr id="7" name="Picture 6" descr="bahai cc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270" y="4863117"/>
            <a:ext cx="1892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692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36127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Kindness (1/3)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929" y="1165469"/>
            <a:ext cx="8243622" cy="477813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A helping hand, a thoughtful word, </a:t>
            </a:r>
          </a:p>
          <a:p>
            <a:pPr marL="0" indent="0">
              <a:buNone/>
            </a:pPr>
            <a:r>
              <a:rPr lang="en-US" dirty="0"/>
              <a:t>a worried friend you’ve reassured, </a:t>
            </a:r>
          </a:p>
          <a:p>
            <a:pPr marL="0" indent="0">
              <a:buNone/>
            </a:pPr>
            <a:r>
              <a:rPr lang="en-US" dirty="0"/>
              <a:t>mending the wing of a fallen bird, </a:t>
            </a:r>
          </a:p>
          <a:p>
            <a:pPr marL="0" indent="0">
              <a:buNone/>
            </a:pPr>
            <a:r>
              <a:rPr lang="en-US" dirty="0"/>
              <a:t>they all add up to kindness. </a:t>
            </a:r>
          </a:p>
          <a:p>
            <a:pPr marL="0" indent="0">
              <a:buNone/>
            </a:pPr>
            <a:r>
              <a:rPr lang="en-US" dirty="0"/>
              <a:t>Complimenting the friends you meet, </a:t>
            </a:r>
          </a:p>
          <a:p>
            <a:pPr marL="0" indent="0">
              <a:buNone/>
            </a:pPr>
            <a:r>
              <a:rPr lang="en-US" dirty="0"/>
              <a:t>helping old folks cross the street, </a:t>
            </a:r>
          </a:p>
          <a:p>
            <a:pPr marL="0" indent="0">
              <a:buNone/>
            </a:pPr>
            <a:r>
              <a:rPr lang="en-US" dirty="0"/>
              <a:t>getting’ up and giving someone else your seat, </a:t>
            </a:r>
          </a:p>
          <a:p>
            <a:pPr marL="0" indent="0">
              <a:buNone/>
            </a:pPr>
            <a:r>
              <a:rPr lang="en-US" dirty="0"/>
              <a:t>it all adds up to kindness. </a:t>
            </a:r>
          </a:p>
          <a:p>
            <a:pPr marL="0" indent="0">
              <a:buNone/>
            </a:pPr>
            <a:r>
              <a:rPr lang="en-US" dirty="0"/>
              <a:t>CHORUS: 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You know it’s really nothing new. Kindness starts with me and you. 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little things we say and do. They all add up to kindness</a:t>
            </a:r>
            <a:r>
              <a:rPr lang="en-US" dirty="0"/>
              <a:t>.</a:t>
            </a:r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159" y="1165469"/>
            <a:ext cx="1384300" cy="1041400"/>
          </a:xfrm>
          <a:prstGeom prst="rect">
            <a:avLst/>
          </a:prstGeom>
        </p:spPr>
      </p:pic>
      <p:pic>
        <p:nvPicPr>
          <p:cNvPr id="5" name="Picture 4" descr="Helpfulness im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870" y="2206869"/>
            <a:ext cx="1265635" cy="1155947"/>
          </a:xfrm>
          <a:prstGeom prst="rect">
            <a:avLst/>
          </a:prstGeom>
        </p:spPr>
      </p:pic>
      <p:pic>
        <p:nvPicPr>
          <p:cNvPr id="6" name="Picture 5" descr="Helpfulness immag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505" y="3362816"/>
            <a:ext cx="18034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66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36127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Kindness(2/3)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325" y="1043702"/>
            <a:ext cx="8226226" cy="55316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Thanking Mom for the cookies she bakes, </a:t>
            </a:r>
          </a:p>
          <a:p>
            <a:pPr marL="0" indent="0">
              <a:buNone/>
            </a:pPr>
            <a:r>
              <a:rPr lang="en-US" dirty="0"/>
              <a:t>apologizing for our mistakes, </a:t>
            </a:r>
          </a:p>
          <a:p>
            <a:pPr marL="0" indent="0">
              <a:buNone/>
            </a:pPr>
            <a:r>
              <a:rPr lang="en-US" dirty="0"/>
              <a:t>giving people even breaks, </a:t>
            </a:r>
          </a:p>
          <a:p>
            <a:pPr marL="0" indent="0">
              <a:buNone/>
            </a:pPr>
            <a:r>
              <a:rPr lang="en-US" dirty="0"/>
              <a:t>it all adds up to kindness. </a:t>
            </a:r>
          </a:p>
          <a:p>
            <a:pPr marL="0" indent="0">
              <a:buNone/>
            </a:pPr>
            <a:r>
              <a:rPr lang="en-US" dirty="0"/>
              <a:t>Helping Grandpa climb the stairs, </a:t>
            </a:r>
          </a:p>
          <a:p>
            <a:pPr marL="0" indent="0">
              <a:buNone/>
            </a:pPr>
            <a:r>
              <a:rPr lang="en-US" dirty="0"/>
              <a:t>being someone who always shares, </a:t>
            </a:r>
          </a:p>
          <a:p>
            <a:pPr marL="0" indent="0">
              <a:buNone/>
            </a:pPr>
            <a:r>
              <a:rPr lang="en-US" dirty="0" err="1"/>
              <a:t>sayin</a:t>
            </a:r>
            <a:r>
              <a:rPr lang="en-US" dirty="0"/>
              <a:t>’ you like what your sister wears,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all adds up to kindness. </a:t>
            </a:r>
          </a:p>
          <a:p>
            <a:pPr marL="0" indent="0">
              <a:buNone/>
            </a:pPr>
            <a:r>
              <a:rPr lang="en-US" dirty="0" smtClean="0"/>
              <a:t>CHORUS</a:t>
            </a:r>
            <a:r>
              <a:rPr lang="en-US" dirty="0"/>
              <a:t>: </a:t>
            </a:r>
            <a:r>
              <a:rPr lang="en-US" dirty="0">
                <a:solidFill>
                  <a:srgbClr val="FF0000"/>
                </a:solidFill>
              </a:rPr>
              <a:t>You know it’s really nothing new. Kindness starts with me and you. 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little things we say and do. They all add up to kindness</a:t>
            </a:r>
            <a:endParaRPr lang="en-US" dirty="0"/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769" y="729818"/>
            <a:ext cx="2121231" cy="1357588"/>
          </a:xfrm>
          <a:prstGeom prst="rect">
            <a:avLst/>
          </a:prstGeom>
        </p:spPr>
      </p:pic>
      <p:pic>
        <p:nvPicPr>
          <p:cNvPr id="5" name="Picture 4" descr="Helpfulness im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949" y="2087406"/>
            <a:ext cx="1865687" cy="1352623"/>
          </a:xfrm>
          <a:prstGeom prst="rect">
            <a:avLst/>
          </a:prstGeom>
        </p:spPr>
      </p:pic>
      <p:pic>
        <p:nvPicPr>
          <p:cNvPr id="7" name="Picture 6" descr="Helpfulness immag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851" y="2926597"/>
            <a:ext cx="17907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841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01337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Kindness(3/3)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39" y="1182864"/>
            <a:ext cx="8576442" cy="54620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Choose the shy kid for your team, </a:t>
            </a:r>
          </a:p>
          <a:p>
            <a:pPr marL="0" indent="0">
              <a:buNone/>
            </a:pPr>
            <a:r>
              <a:rPr lang="en-US" dirty="0"/>
              <a:t>honor someone else’s dream…kindness! </a:t>
            </a:r>
          </a:p>
          <a:p>
            <a:pPr marL="0" indent="0">
              <a:buNone/>
            </a:pPr>
            <a:r>
              <a:rPr lang="en-US" dirty="0"/>
              <a:t>Helping out at Grandma’s house, stop the cat and save the mouse…kindness! </a:t>
            </a:r>
          </a:p>
          <a:p>
            <a:pPr marL="0" indent="0">
              <a:buNone/>
            </a:pPr>
            <a:r>
              <a:rPr lang="en-US" dirty="0"/>
              <a:t>Take your brother on a hike, let somebody ride your bike…kindness! </a:t>
            </a:r>
          </a:p>
          <a:p>
            <a:pPr marL="0" indent="0">
              <a:buNone/>
            </a:pPr>
            <a:r>
              <a:rPr lang="en-US" dirty="0"/>
              <a:t>Smiling when you don’t know why, thinking of the </a:t>
            </a:r>
            <a:r>
              <a:rPr lang="en-US" dirty="0" smtClean="0"/>
              <a:t>other guy</a:t>
            </a: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that’s how we spread some kindness! </a:t>
            </a:r>
          </a:p>
          <a:p>
            <a:pPr marL="0" indent="0">
              <a:buNone/>
            </a:pPr>
            <a:r>
              <a:rPr lang="en-US" dirty="0"/>
              <a:t>CHORUS: </a:t>
            </a:r>
            <a:r>
              <a:rPr lang="en-US" dirty="0">
                <a:solidFill>
                  <a:srgbClr val="FF0000"/>
                </a:solidFill>
              </a:rPr>
              <a:t>You know it’s really nothing new. Kindness starts with me and you. 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little things we say and do. They all add up to kindness</a:t>
            </a:r>
            <a:endParaRPr lang="en-US" dirty="0"/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256" y="597585"/>
            <a:ext cx="19050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May I Help You?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May I, may I help you (x 3) </a:t>
            </a:r>
          </a:p>
          <a:p>
            <a:pPr marL="0" indent="0">
              <a:buNone/>
            </a:pPr>
            <a:r>
              <a:rPr lang="en-US" dirty="0"/>
              <a:t>May I help you today? </a:t>
            </a:r>
          </a:p>
          <a:p>
            <a:pPr marL="0" indent="0">
              <a:buNone/>
            </a:pPr>
            <a:r>
              <a:rPr lang="en-US" dirty="0"/>
              <a:t>May I help you, clean the floor (x 3) </a:t>
            </a:r>
          </a:p>
          <a:p>
            <a:pPr marL="0" indent="0">
              <a:buNone/>
            </a:pPr>
            <a:r>
              <a:rPr lang="en-US" dirty="0"/>
              <a:t>May I help you today? 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900" dirty="0"/>
              <a:t>“put </a:t>
            </a:r>
            <a:r>
              <a:rPr lang="en-US" sz="1900" dirty="0" smtClean="0"/>
              <a:t>away </a:t>
            </a:r>
            <a:r>
              <a:rPr lang="en-US" sz="1900" dirty="0"/>
              <a:t>your toys”, “put on your shoes”, “open the door”, etc.</a:t>
            </a:r>
          </a:p>
        </p:txBody>
      </p:sp>
      <p:pic>
        <p:nvPicPr>
          <p:cNvPr id="6" name="Picture 5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382" y="1444532"/>
            <a:ext cx="2417170" cy="241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0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Give My Friend a Hug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dirty="0"/>
              <a:t>Let me give my friend a hug, a gentle hug, a gentle hug; </a:t>
            </a:r>
          </a:p>
          <a:p>
            <a:pPr marL="0" indent="0">
              <a:buNone/>
            </a:pPr>
            <a:r>
              <a:rPr lang="en-US" dirty="0"/>
              <a:t>Let me give my friend a hug when he is hurting; </a:t>
            </a:r>
          </a:p>
          <a:p>
            <a:pPr marL="0" indent="0">
              <a:buNone/>
            </a:pPr>
            <a:r>
              <a:rPr lang="en-US" dirty="0"/>
              <a:t>Let me get a tissue, a tissue, a tissue, </a:t>
            </a:r>
          </a:p>
          <a:p>
            <a:pPr marL="0" indent="0">
              <a:buNone/>
            </a:pPr>
            <a:r>
              <a:rPr lang="en-US" dirty="0"/>
              <a:t>Let me get a tissue to wipe away his tears. La, la, la…”</a:t>
            </a:r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565" y="4897167"/>
            <a:ext cx="2767947" cy="1660768"/>
          </a:xfrm>
          <a:prstGeom prst="rect">
            <a:avLst/>
          </a:prstGeom>
        </p:spPr>
      </p:pic>
      <p:pic>
        <p:nvPicPr>
          <p:cNvPr id="5" name="Picture 4" descr="Helpfulness im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572" y="4423391"/>
            <a:ext cx="2010443" cy="213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755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14362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I Think You’re Wonderful 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724" y="957471"/>
            <a:ext cx="9018763" cy="59005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Chorus</a:t>
            </a:r>
            <a:r>
              <a:rPr lang="en-US" dirty="0"/>
              <a:t> </a:t>
            </a:r>
            <a:r>
              <a:rPr lang="en-US" b="1" dirty="0"/>
              <a:t>I think you're wonderful</a:t>
            </a:r>
            <a:r>
              <a:rPr lang="en-US" dirty="0"/>
              <a:t> </a:t>
            </a:r>
            <a:r>
              <a:rPr lang="en-US" b="1" dirty="0"/>
              <a:t>When somebody says that to me</a:t>
            </a:r>
            <a:r>
              <a:rPr lang="en-US" dirty="0"/>
              <a:t> </a:t>
            </a:r>
            <a:r>
              <a:rPr lang="en-US" b="1" dirty="0"/>
              <a:t>I feel wonderful, as wonderful can be</a:t>
            </a:r>
            <a:r>
              <a:rPr lang="en-US" dirty="0"/>
              <a:t> </a:t>
            </a:r>
            <a:r>
              <a:rPr lang="en-US" b="1" dirty="0"/>
              <a:t>It makes me </a:t>
            </a:r>
            <a:r>
              <a:rPr lang="en-US" b="1" dirty="0" err="1"/>
              <a:t>wanna</a:t>
            </a:r>
            <a:r>
              <a:rPr lang="en-US" b="1" dirty="0"/>
              <a:t> say the same thing to somebody new</a:t>
            </a:r>
            <a:r>
              <a:rPr lang="en-US" dirty="0"/>
              <a:t> </a:t>
            </a:r>
            <a:r>
              <a:rPr lang="en-US" b="1" dirty="0"/>
              <a:t>And by the way I've been meaning to say</a:t>
            </a:r>
            <a:r>
              <a:rPr lang="en-US" dirty="0"/>
              <a:t> </a:t>
            </a:r>
            <a:r>
              <a:rPr lang="en-US" b="1" dirty="0"/>
              <a:t>I think you're wonderful, too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If we practice this phrase in the most honest way And find something special in someone each day We'll lift up the world one heart at a time It all starts by saying this one simple line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When each one of us feels important inside Loving and giving and glad we're alive Oh what a difference we'll make in each day And all because someone decided to say...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And by the way I've been meaning to say, I think you're wonderful, too</a:t>
            </a:r>
          </a:p>
        </p:txBody>
      </p:sp>
    </p:spTree>
    <p:extLst>
      <p:ext uri="{BB962C8B-B14F-4D97-AF65-F5344CB8AC3E}">
        <p14:creationId xmlns:p14="http://schemas.microsoft.com/office/powerpoint/2010/main" val="230342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77245"/>
            <a:ext cx="7950339" cy="767066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Quotation on Helpfulness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11579"/>
            <a:ext cx="8042276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“You live to do good and to bring happiness to others.” </a:t>
            </a:r>
            <a:r>
              <a:rPr lang="en-US" sz="3200" dirty="0" smtClean="0"/>
              <a:t>-</a:t>
            </a:r>
            <a:r>
              <a:rPr lang="en-US" sz="3200" dirty="0" err="1" smtClean="0"/>
              <a:t>Abdu’l-Baha</a:t>
            </a:r>
            <a:endParaRPr lang="en-US" sz="3200" dirty="0"/>
          </a:p>
        </p:txBody>
      </p:sp>
      <p:pic>
        <p:nvPicPr>
          <p:cNvPr id="4" name="Picture 3" descr="happiness i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359" y="2691014"/>
            <a:ext cx="3726866" cy="372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4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141" y="-756559"/>
            <a:ext cx="6686409" cy="243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16161"/>
            <a:ext cx="8042276" cy="410703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900" b="1" dirty="0">
                <a:latin typeface="Times New Roman"/>
                <a:cs typeface="Times New Roman"/>
              </a:rPr>
              <a:t>Good morning, </a:t>
            </a:r>
            <a:r>
              <a:rPr lang="en-US" sz="3900" b="1" dirty="0" smtClean="0">
                <a:latin typeface="Times New Roman"/>
                <a:cs typeface="Times New Roman"/>
              </a:rPr>
              <a:t>Good </a:t>
            </a:r>
            <a:r>
              <a:rPr lang="en-US" sz="3900" b="1" dirty="0">
                <a:latin typeface="Times New Roman"/>
                <a:cs typeface="Times New Roman"/>
              </a:rPr>
              <a:t>morning!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It’s </a:t>
            </a:r>
            <a:r>
              <a:rPr lang="en-US" sz="2600" dirty="0">
                <a:latin typeface="Times New Roman"/>
                <a:cs typeface="Times New Roman"/>
              </a:rPr>
              <a:t>lovely to see you!  Please come in and join us, we’d love to be with you.  Today is going to </a:t>
            </a:r>
            <a:r>
              <a:rPr lang="en-US" sz="2600" dirty="0" smtClean="0">
                <a:latin typeface="Times New Roman"/>
                <a:cs typeface="Times New Roman"/>
              </a:rPr>
              <a:t>be: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</a:t>
            </a:r>
            <a:r>
              <a:rPr lang="en-US" sz="2600" b="1" dirty="0" smtClean="0">
                <a:latin typeface="Times New Roman"/>
                <a:cs typeface="Times New Roman"/>
              </a:rPr>
              <a:t>*Wonderful           *Joyful           *Beautiful          *Peaceful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be…How is your day going to be? </a:t>
            </a: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 </a:t>
            </a:r>
            <a:r>
              <a:rPr lang="en-US" sz="2600" b="1" dirty="0" smtClean="0">
                <a:latin typeface="Times New Roman"/>
                <a:cs typeface="Times New Roman"/>
              </a:rPr>
              <a:t>____(FULL OF </a:t>
            </a:r>
            <a:r>
              <a:rPr lang="en-US" sz="2600" b="1" dirty="0" smtClean="0">
                <a:latin typeface="Times New Roman"/>
                <a:cs typeface="Times New Roman"/>
              </a:rPr>
              <a:t>HELPFULNESS</a:t>
            </a:r>
            <a:r>
              <a:rPr lang="en-US" sz="2600" b="1" dirty="0" smtClean="0">
                <a:latin typeface="Times New Roman"/>
                <a:cs typeface="Times New Roman"/>
              </a:rPr>
              <a:t>).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I’m going to </a:t>
            </a:r>
            <a:r>
              <a:rPr lang="en-US" sz="2600" dirty="0" smtClean="0">
                <a:latin typeface="Times New Roman"/>
                <a:cs typeface="Times New Roman"/>
              </a:rPr>
              <a:t>be: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               </a:t>
            </a:r>
            <a:r>
              <a:rPr lang="en-US" sz="2600" b="1" dirty="0" smtClean="0">
                <a:latin typeface="Times New Roman"/>
                <a:cs typeface="Times New Roman"/>
              </a:rPr>
              <a:t>*Happy                            *Helpful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Good </a:t>
            </a:r>
            <a:r>
              <a:rPr lang="en-US" sz="2600" dirty="0">
                <a:latin typeface="Times New Roman"/>
                <a:cs typeface="Times New Roman"/>
              </a:rPr>
              <a:t>morning, </a:t>
            </a:r>
            <a:r>
              <a:rPr lang="en-US" sz="2600" dirty="0" smtClean="0">
                <a:latin typeface="Times New Roman"/>
                <a:cs typeface="Times New Roman"/>
              </a:rPr>
              <a:t>Good </a:t>
            </a:r>
            <a:r>
              <a:rPr lang="en-US" sz="2600" dirty="0">
                <a:latin typeface="Times New Roman"/>
                <a:cs typeface="Times New Roman"/>
              </a:rPr>
              <a:t>morning!  It’s lovely to see you!  </a:t>
            </a:r>
            <a:r>
              <a:rPr lang="en-US" sz="2600" dirty="0" smtClean="0">
                <a:latin typeface="Times New Roman"/>
                <a:cs typeface="Times New Roman"/>
              </a:rPr>
              <a:t>X 2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389" y="4546600"/>
            <a:ext cx="2396612" cy="2311399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6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68" y="6858000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218919"/>
            <a:ext cx="8591551" cy="6618741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Helpful child</a:t>
            </a:r>
            <a:r>
              <a:rPr lang="en-US" b="1" dirty="0">
                <a:latin typeface="Times New Roman"/>
                <a:cs typeface="Times New Roman"/>
              </a:rPr>
              <a:t>, Helpful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turn </a:t>
            </a:r>
            <a:r>
              <a:rPr lang="en-US" b="1" dirty="0">
                <a:latin typeface="Times New Roman"/>
                <a:cs typeface="Times New Roman"/>
              </a:rPr>
              <a:t>around</a:t>
            </a:r>
            <a:r>
              <a:rPr lang="en-US" b="1" dirty="0" smtClean="0">
                <a:latin typeface="Times New Roman"/>
                <a:cs typeface="Times New Roman"/>
              </a:rPr>
              <a:t>.</a:t>
            </a:r>
            <a:endParaRPr lang="en-US" b="1" dirty="0">
              <a:latin typeface="Times New Roman"/>
              <a:cs typeface="Times New Roman"/>
            </a:endParaRPr>
          </a:p>
          <a:p>
            <a:r>
              <a:rPr lang="en-US" b="1" dirty="0">
                <a:latin typeface="Times New Roman"/>
                <a:cs typeface="Times New Roman"/>
              </a:rPr>
              <a:t>Helpful child</a:t>
            </a:r>
            <a:r>
              <a:rPr lang="en-US" b="1" dirty="0" smtClean="0">
                <a:latin typeface="Times New Roman"/>
                <a:cs typeface="Times New Roman"/>
              </a:rPr>
              <a:t>, </a:t>
            </a:r>
            <a:r>
              <a:rPr lang="en-US" b="1" dirty="0">
                <a:latin typeface="Times New Roman"/>
                <a:cs typeface="Times New Roman"/>
              </a:rPr>
              <a:t>Helpful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touch </a:t>
            </a:r>
            <a:r>
              <a:rPr lang="en-US" b="1" dirty="0">
                <a:latin typeface="Times New Roman"/>
                <a:cs typeface="Times New Roman"/>
              </a:rPr>
              <a:t>the ground. </a:t>
            </a:r>
          </a:p>
          <a:p>
            <a:r>
              <a:rPr lang="en-US" b="1" dirty="0">
                <a:latin typeface="Times New Roman"/>
                <a:cs typeface="Times New Roman"/>
              </a:rPr>
              <a:t>Helpful child</a:t>
            </a:r>
            <a:r>
              <a:rPr lang="en-US" b="1" dirty="0" smtClean="0">
                <a:latin typeface="Times New Roman"/>
                <a:cs typeface="Times New Roman"/>
              </a:rPr>
              <a:t>, </a:t>
            </a:r>
            <a:r>
              <a:rPr lang="en-US" b="1" dirty="0">
                <a:latin typeface="Times New Roman"/>
                <a:cs typeface="Times New Roman"/>
              </a:rPr>
              <a:t>Helpful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show </a:t>
            </a:r>
            <a:r>
              <a:rPr lang="en-US" b="1" dirty="0">
                <a:latin typeface="Times New Roman"/>
                <a:cs typeface="Times New Roman"/>
              </a:rPr>
              <a:t>your shoe.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>
                <a:latin typeface="Times New Roman"/>
                <a:cs typeface="Times New Roman"/>
              </a:rPr>
              <a:t>Helpful child</a:t>
            </a:r>
            <a:r>
              <a:rPr lang="en-US" b="1" dirty="0" smtClean="0">
                <a:latin typeface="Times New Roman"/>
                <a:cs typeface="Times New Roman"/>
              </a:rPr>
              <a:t>, </a:t>
            </a:r>
            <a:r>
              <a:rPr lang="en-US" b="1" dirty="0">
                <a:latin typeface="Times New Roman"/>
                <a:cs typeface="Times New Roman"/>
              </a:rPr>
              <a:t>Helpful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I </a:t>
            </a:r>
            <a:r>
              <a:rPr lang="en-US" b="1" dirty="0">
                <a:latin typeface="Times New Roman"/>
                <a:cs typeface="Times New Roman"/>
              </a:rPr>
              <a:t>love you!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>
                <a:latin typeface="Times New Roman"/>
                <a:cs typeface="Times New Roman"/>
              </a:rPr>
              <a:t>Helpful child</a:t>
            </a:r>
            <a:r>
              <a:rPr lang="en-US" b="1" dirty="0" smtClean="0">
                <a:latin typeface="Times New Roman"/>
                <a:cs typeface="Times New Roman"/>
              </a:rPr>
              <a:t>, </a:t>
            </a:r>
            <a:r>
              <a:rPr lang="en-US" b="1" dirty="0">
                <a:latin typeface="Times New Roman"/>
                <a:cs typeface="Times New Roman"/>
              </a:rPr>
              <a:t>Helpful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reach </a:t>
            </a:r>
            <a:r>
              <a:rPr lang="en-US" b="1" dirty="0">
                <a:latin typeface="Times New Roman"/>
                <a:cs typeface="Times New Roman"/>
              </a:rPr>
              <a:t>for the sky.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Children’s </a:t>
            </a:r>
            <a:r>
              <a:rPr lang="en-US" b="1" dirty="0">
                <a:latin typeface="Times New Roman"/>
                <a:cs typeface="Times New Roman"/>
              </a:rPr>
              <a:t>class is over.  It’s time to say goodbye! </a:t>
            </a:r>
          </a:p>
        </p:txBody>
      </p:sp>
      <p:pic>
        <p:nvPicPr>
          <p:cNvPr id="5" name="Picture 4" descr="pp cc bahai turn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06" y="17889"/>
            <a:ext cx="1905000" cy="1435100"/>
          </a:xfrm>
          <a:prstGeom prst="rect">
            <a:avLst/>
          </a:prstGeom>
        </p:spPr>
      </p:pic>
      <p:pic>
        <p:nvPicPr>
          <p:cNvPr id="7" name="Picture 6" descr="pp cc bahai touch the groun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1733550"/>
            <a:ext cx="1638300" cy="1231900"/>
          </a:xfrm>
          <a:prstGeom prst="rect">
            <a:avLst/>
          </a:prstGeom>
        </p:spPr>
      </p:pic>
      <p:pic>
        <p:nvPicPr>
          <p:cNvPr id="8" name="Picture 7" descr="pp cc bahai love you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3300030"/>
            <a:ext cx="1994963" cy="1994963"/>
          </a:xfrm>
          <a:prstGeom prst="rect">
            <a:avLst/>
          </a:prstGeom>
        </p:spPr>
      </p:pic>
      <p:pic>
        <p:nvPicPr>
          <p:cNvPr id="9" name="Picture 8" descr="pp cc bahai 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270" y="2364170"/>
            <a:ext cx="965200" cy="1511300"/>
          </a:xfrm>
          <a:prstGeom prst="rect">
            <a:avLst/>
          </a:prstGeom>
        </p:spPr>
      </p:pic>
      <p:pic>
        <p:nvPicPr>
          <p:cNvPr id="10" name="Picture 9" descr="pp cc bahai 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697" y="5294993"/>
            <a:ext cx="1314773" cy="154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5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Opening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Prayer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08" y="1279655"/>
            <a:ext cx="8666866" cy="46331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“</a:t>
            </a:r>
            <a:r>
              <a:rPr lang="pt-BR" sz="3600" dirty="0"/>
              <a:t>O </a:t>
            </a:r>
            <a:r>
              <a:rPr lang="pt-BR" sz="3600" dirty="0" err="1"/>
              <a:t>Lord</a:t>
            </a:r>
            <a:r>
              <a:rPr lang="pt-BR" sz="3600" dirty="0"/>
              <a:t>! </a:t>
            </a:r>
            <a:r>
              <a:rPr lang="pt-BR" sz="3600" dirty="0" err="1"/>
              <a:t>I</a:t>
            </a:r>
            <a:r>
              <a:rPr lang="pt-BR" sz="3600" dirty="0"/>
              <a:t> </a:t>
            </a:r>
            <a:r>
              <a:rPr lang="pt-BR" sz="3600" dirty="0" err="1"/>
              <a:t>am</a:t>
            </a:r>
            <a:r>
              <a:rPr lang="pt-BR" sz="3600" dirty="0"/>
              <a:t> a </a:t>
            </a:r>
            <a:r>
              <a:rPr lang="pt-BR" sz="3600" dirty="0" err="1"/>
              <a:t>child</a:t>
            </a:r>
            <a:r>
              <a:rPr lang="pt-BR" sz="3600" dirty="0"/>
              <a:t>; </a:t>
            </a:r>
            <a:r>
              <a:rPr lang="en-US" sz="3600" dirty="0" smtClean="0"/>
              <a:t>enable </a:t>
            </a:r>
            <a:r>
              <a:rPr lang="en-US" sz="3600" dirty="0"/>
              <a:t>me to grow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beneath </a:t>
            </a:r>
            <a:r>
              <a:rPr lang="en-US" sz="3600" dirty="0" smtClean="0"/>
              <a:t>the </a:t>
            </a:r>
            <a:r>
              <a:rPr lang="en-US" sz="3600" dirty="0" smtClean="0"/>
              <a:t>shadow </a:t>
            </a:r>
            <a:r>
              <a:rPr lang="en-US" sz="3600" dirty="0"/>
              <a:t>of Thy loving-kindness. 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pt-BR" sz="3600" dirty="0" err="1"/>
              <a:t>I</a:t>
            </a:r>
            <a:r>
              <a:rPr lang="pt-BR" sz="3600" dirty="0"/>
              <a:t> </a:t>
            </a:r>
            <a:r>
              <a:rPr lang="pt-BR" sz="3600" dirty="0" err="1"/>
              <a:t>am</a:t>
            </a:r>
            <a:r>
              <a:rPr lang="pt-BR" sz="3600" dirty="0"/>
              <a:t> a tender </a:t>
            </a:r>
            <a:r>
              <a:rPr lang="pt-BR" sz="3600" dirty="0" err="1"/>
              <a:t>plant</a:t>
            </a:r>
            <a:r>
              <a:rPr lang="pt-BR" sz="3600" dirty="0"/>
              <a:t>; 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/>
              <a:t>cause me to be nurtured </a:t>
            </a:r>
            <a:r>
              <a:rPr lang="en-US" sz="3600" dirty="0" smtClean="0"/>
              <a:t>through </a:t>
            </a:r>
            <a:r>
              <a:rPr lang="en-US" sz="3600" dirty="0"/>
              <a:t>the </a:t>
            </a:r>
            <a:endParaRPr lang="en-US" sz="3600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outpourings </a:t>
            </a:r>
            <a:r>
              <a:rPr lang="en-US" sz="3600" dirty="0"/>
              <a:t>of the clouds of Thy bounty</a:t>
            </a:r>
            <a:r>
              <a:rPr lang="en-US" sz="3600" dirty="0" smtClean="0"/>
              <a:t>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/>
              <a:t> 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/>
              <a:t>I am a sapling of the garden of love</a:t>
            </a:r>
            <a:r>
              <a:rPr lang="en-US" sz="3600" dirty="0" smtClean="0"/>
              <a:t>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 </a:t>
            </a:r>
            <a:r>
              <a:rPr lang="en-US" sz="3600" dirty="0"/>
              <a:t>make me into a fruitful </a:t>
            </a:r>
            <a:r>
              <a:rPr lang="en-US" sz="3600" dirty="0" smtClean="0"/>
              <a:t>tree.  Thou art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the Mighty and the Powerful, and Thou art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the All-Loving, the All-Knowing, the All-Seeing.”</a:t>
            </a: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fr-FR" sz="3600" dirty="0"/>
              <a:t>~ '</a:t>
            </a:r>
            <a:r>
              <a:rPr lang="fr-FR" sz="3600" dirty="0" err="1"/>
              <a:t>Abdu’l-Bahá</a:t>
            </a:r>
            <a:r>
              <a:rPr lang="fr-FR" sz="3600" dirty="0"/>
              <a:t> </a:t>
            </a:r>
            <a:endParaRPr lang="en-US" dirty="0"/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299" y="690542"/>
            <a:ext cx="1460500" cy="1790700"/>
          </a:xfrm>
          <a:prstGeom prst="rect">
            <a:avLst/>
          </a:prstGeom>
        </p:spPr>
      </p:pic>
      <p:pic>
        <p:nvPicPr>
          <p:cNvPr id="5" name="Picture 4" descr="Helpfulness im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299" y="2839515"/>
            <a:ext cx="1647119" cy="1530394"/>
          </a:xfrm>
          <a:prstGeom prst="rect">
            <a:avLst/>
          </a:prstGeom>
        </p:spPr>
      </p:pic>
      <p:pic>
        <p:nvPicPr>
          <p:cNvPr id="6" name="Picture 5" descr="Helpfulness immag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95" y="4470681"/>
            <a:ext cx="2217080" cy="223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7800"/>
            <a:ext cx="8042276" cy="936532"/>
          </a:xfrm>
        </p:spPr>
        <p:txBody>
          <a:bodyPr/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22400"/>
            <a:ext cx="8547100" cy="452120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latin typeface="Times New Roman"/>
                <a:cs typeface="Times New Roman"/>
              </a:rPr>
              <a:t>Hello </a:t>
            </a:r>
            <a:r>
              <a:rPr lang="en-US" sz="2800" dirty="0">
                <a:latin typeface="Times New Roman"/>
                <a:cs typeface="Times New Roman"/>
              </a:rPr>
              <a:t>everybody!  So glad to see </a:t>
            </a:r>
            <a:r>
              <a:rPr lang="en-US" sz="2800" dirty="0" smtClean="0">
                <a:latin typeface="Times New Roman"/>
                <a:cs typeface="Times New Roman"/>
              </a:rPr>
              <a:t>you!               Hello everybody, so glad to see you too!  Hello to ____, so glad to see you!  Hello to _______, so glad to see you too!  Hello everybody!  So glad to see you!                 Hello everybody, so glad to see you!</a:t>
            </a:r>
          </a:p>
          <a:p>
            <a:endParaRPr lang="en-US" dirty="0"/>
          </a:p>
        </p:txBody>
      </p:sp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089" y="4110996"/>
            <a:ext cx="4999756" cy="209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4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10" y="-310777"/>
            <a:ext cx="8042276" cy="1336956"/>
          </a:xfrm>
        </p:spPr>
        <p:txBody>
          <a:bodyPr/>
          <a:lstStyle/>
          <a:p>
            <a:r>
              <a:rPr lang="en-US" u="sng" dirty="0" smtClean="0">
                <a:latin typeface="Times New Roman"/>
                <a:cs typeface="Times New Roman"/>
              </a:rPr>
              <a:t> </a:t>
            </a:r>
            <a:r>
              <a:rPr lang="en-US" u="sng" dirty="0">
                <a:latin typeface="Times New Roman"/>
                <a:cs typeface="Times New Roman"/>
              </a:rPr>
              <a:t>Open and shut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591551" cy="515321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and shut them, open and shut them, give a little </a:t>
            </a:r>
            <a:r>
              <a:rPr lang="en-US" dirty="0" smtClean="0">
                <a:latin typeface="Times New Roman"/>
                <a:cs typeface="Times New Roman"/>
              </a:rPr>
              <a:t>clap 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and shut them, open and shut them, fold them in your lap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</a:t>
            </a: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Creep </a:t>
            </a:r>
            <a:r>
              <a:rPr lang="en-US" dirty="0">
                <a:latin typeface="Times New Roman"/>
                <a:cs typeface="Times New Roman"/>
              </a:rPr>
              <a:t>them, creep them, slowly creep them right up to your chin. 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up your little mouth but do not let them in!</a:t>
            </a:r>
          </a:p>
          <a:p>
            <a:endParaRPr lang="en-US" dirty="0"/>
          </a:p>
        </p:txBody>
      </p:sp>
      <p:pic>
        <p:nvPicPr>
          <p:cNvPr id="5" name="Picture 4" descr="bahai c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742" y="212580"/>
            <a:ext cx="1535952" cy="1627197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296" y="1839777"/>
            <a:ext cx="1083554" cy="987238"/>
          </a:xfrm>
          <a:prstGeom prst="rect">
            <a:avLst/>
          </a:prstGeom>
        </p:spPr>
      </p:pic>
      <p:pic>
        <p:nvPicPr>
          <p:cNvPr id="7" name="Picture 6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986" y="2944585"/>
            <a:ext cx="819132" cy="1038038"/>
          </a:xfrm>
          <a:prstGeom prst="rect">
            <a:avLst/>
          </a:prstGeom>
        </p:spPr>
      </p:pic>
      <p:pic>
        <p:nvPicPr>
          <p:cNvPr id="8" name="Picture 7" descr="open mouth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876" y="4584568"/>
            <a:ext cx="1144974" cy="126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645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44923"/>
            <a:ext cx="8042276" cy="1336956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Storybook </a:t>
            </a:r>
            <a:r>
              <a:rPr lang="en-US" dirty="0" smtClean="0"/>
              <a:t>about </a:t>
            </a:r>
            <a:r>
              <a:rPr lang="en-US" dirty="0" smtClean="0"/>
              <a:t>HELPFULNESS</a:t>
            </a:r>
            <a:endParaRPr lang="en-US" dirty="0"/>
          </a:p>
        </p:txBody>
      </p:sp>
      <p:pic>
        <p:nvPicPr>
          <p:cNvPr id="9" name="Content Placeholder 8" descr="helpfulness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7" b="13248"/>
          <a:stretch/>
        </p:blipFill>
        <p:spPr>
          <a:xfrm>
            <a:off x="2208964" y="2024548"/>
            <a:ext cx="4735172" cy="3961072"/>
          </a:xfrm>
        </p:spPr>
      </p:pic>
    </p:spTree>
    <p:extLst>
      <p:ext uri="{BB962C8B-B14F-4D97-AF65-F5344CB8AC3E}">
        <p14:creationId xmlns:p14="http://schemas.microsoft.com/office/powerpoint/2010/main" val="2267853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Virtues in You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12" y="1772529"/>
            <a:ext cx="8900792" cy="4035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There are virtues in you and virtues in me. 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Let’s </a:t>
            </a:r>
            <a:r>
              <a:rPr lang="en-US" sz="3200" dirty="0"/>
              <a:t>bring them all out so we can serve </a:t>
            </a:r>
            <a:r>
              <a:rPr lang="en-US" sz="3200" dirty="0" smtClean="0"/>
              <a:t>							humanity</a:t>
            </a:r>
            <a:r>
              <a:rPr lang="en-US" sz="3200" dirty="0"/>
              <a:t>. </a:t>
            </a:r>
          </a:p>
        </p:txBody>
      </p:sp>
      <p:pic>
        <p:nvPicPr>
          <p:cNvPr id="4" name="Picture 3" descr="virt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238" y="3210309"/>
            <a:ext cx="2614252" cy="326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Time to be Happy is Now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time to be happy is now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The place to be happy is here. </a:t>
            </a:r>
          </a:p>
          <a:p>
            <a:pPr marL="0" indent="0">
              <a:buNone/>
            </a:pPr>
            <a:r>
              <a:rPr lang="en-US" dirty="0"/>
              <a:t>And the way to be happy is to make others happy and to build a little heaven down here!</a:t>
            </a:r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101" y="1747864"/>
            <a:ext cx="2165516" cy="1082758"/>
          </a:xfrm>
          <a:prstGeom prst="rect">
            <a:avLst/>
          </a:prstGeom>
        </p:spPr>
      </p:pic>
      <p:pic>
        <p:nvPicPr>
          <p:cNvPr id="5" name="Picture 4" descr="heave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619" y="3774245"/>
            <a:ext cx="17780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044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Serving My Friends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 like to serve my friends every day.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 </a:t>
            </a:r>
            <a:r>
              <a:rPr lang="en-US" dirty="0"/>
              <a:t>like to serve my friends in every way. </a:t>
            </a:r>
          </a:p>
          <a:p>
            <a:pPr marL="0" indent="0">
              <a:buNone/>
            </a:pPr>
            <a:r>
              <a:rPr lang="en-US" dirty="0"/>
              <a:t>The service that I do can bring a smile or two. </a:t>
            </a:r>
          </a:p>
          <a:p>
            <a:pPr marL="0" indent="0">
              <a:buNone/>
            </a:pPr>
            <a:r>
              <a:rPr lang="en-US" dirty="0"/>
              <a:t>I like to serve my friends everyday in every way! </a:t>
            </a:r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93" y="4151140"/>
            <a:ext cx="2006804" cy="2006804"/>
          </a:xfrm>
          <a:prstGeom prst="rect">
            <a:avLst/>
          </a:prstGeom>
        </p:spPr>
      </p:pic>
      <p:pic>
        <p:nvPicPr>
          <p:cNvPr id="5" name="Picture 4" descr="Helpfulness im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598" y="4151140"/>
            <a:ext cx="1896186" cy="189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21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37791</TotalTime>
  <Words>650</Words>
  <Application>Microsoft Macintosh PowerPoint</Application>
  <PresentationFormat>On-screen Show (4:3)</PresentationFormat>
  <Paragraphs>134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Breeze</vt:lpstr>
      <vt:lpstr>Helpfulness</vt:lpstr>
      <vt:lpstr>PowerPoint Presentation</vt:lpstr>
      <vt:lpstr>Opening Prayer </vt:lpstr>
      <vt:lpstr>Hello </vt:lpstr>
      <vt:lpstr> Open and shut them</vt:lpstr>
      <vt:lpstr> Storybook about HELPFULNESS</vt:lpstr>
      <vt:lpstr>Virtues in You</vt:lpstr>
      <vt:lpstr>Time to be Happy is Now</vt:lpstr>
      <vt:lpstr>Serving My Friends</vt:lpstr>
      <vt:lpstr>This is the way we wash our face</vt:lpstr>
      <vt:lpstr>Sleeping Children</vt:lpstr>
      <vt:lpstr>If An Animal Be Sick </vt:lpstr>
      <vt:lpstr>Kindness (1/3)</vt:lpstr>
      <vt:lpstr>Kindness(2/3)</vt:lpstr>
      <vt:lpstr>Kindness(3/3)</vt:lpstr>
      <vt:lpstr>May I Help You?</vt:lpstr>
      <vt:lpstr>Give My Friend a Hug</vt:lpstr>
      <vt:lpstr>I Think You’re Wonderful </vt:lpstr>
      <vt:lpstr>Quotation on Helpfulness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Cleanliness</dc:title>
  <dc:creator>Mona Moshfeghi</dc:creator>
  <cp:lastModifiedBy>Julie Iraninejad</cp:lastModifiedBy>
  <cp:revision>109</cp:revision>
  <dcterms:created xsi:type="dcterms:W3CDTF">2001-01-01T00:11:10Z</dcterms:created>
  <dcterms:modified xsi:type="dcterms:W3CDTF">2017-07-13T06:50:42Z</dcterms:modified>
</cp:coreProperties>
</file>