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287" r:id="rId4"/>
    <p:sldId id="320" r:id="rId5"/>
    <p:sldId id="300" r:id="rId6"/>
    <p:sldId id="322" r:id="rId7"/>
    <p:sldId id="301" r:id="rId8"/>
    <p:sldId id="291" r:id="rId9"/>
    <p:sldId id="315" r:id="rId10"/>
    <p:sldId id="316" r:id="rId11"/>
    <p:sldId id="317" r:id="rId12"/>
    <p:sldId id="318" r:id="rId13"/>
    <p:sldId id="323" r:id="rId14"/>
    <p:sldId id="319" r:id="rId15"/>
    <p:sldId id="312" r:id="rId16"/>
    <p:sldId id="31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6/29/17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4" Type="http://schemas.openxmlformats.org/officeDocument/2006/relationships/image" Target="../media/image22.gif"/><Relationship Id="rId5" Type="http://schemas.openxmlformats.org/officeDocument/2006/relationships/image" Target="../media/image23.jpeg"/><Relationship Id="rId6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1272" y="1322363"/>
            <a:ext cx="7712363" cy="2239818"/>
          </a:xfrm>
        </p:spPr>
        <p:txBody>
          <a:bodyPr/>
          <a:lstStyle/>
          <a:p>
            <a:r>
              <a:rPr lang="en-US" sz="6600" dirty="0" smtClean="0">
                <a:latin typeface="Lucida Handwriting"/>
                <a:cs typeface="Lucida Handwriting"/>
              </a:rPr>
              <a:t>Love</a:t>
            </a:r>
            <a:r>
              <a:rPr lang="en-US" sz="6000" dirty="0" smtClean="0">
                <a:latin typeface="Lucida Handwriting"/>
                <a:cs typeface="Lucida Handwriting"/>
              </a:rPr>
              <a:t> </a:t>
            </a:r>
            <a:endParaRPr lang="en-US" sz="6000" dirty="0">
              <a:latin typeface="Lucida Handwriting"/>
              <a:cs typeface="Lucida Handwriting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0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0730"/>
            <a:ext cx="8042276" cy="650016"/>
          </a:xfrm>
        </p:spPr>
        <p:txBody>
          <a:bodyPr/>
          <a:lstStyle/>
          <a:p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Utmost Love and Kindness</a:t>
            </a:r>
            <a:endParaRPr lang="en-US" sz="40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Natasha Kay\AppData\Local\Microsoft\Windows\Temporary Internet Files\Content.IE5\11VHRRT5\encircledinloveheartvalentine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549" y="-686771"/>
            <a:ext cx="7499378" cy="9894571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6080" y="2067951"/>
            <a:ext cx="3376245" cy="3169082"/>
          </a:xfrm>
        </p:spPr>
        <p:txBody>
          <a:bodyPr>
            <a:noAutofit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en-US" sz="3200" dirty="0" smtClean="0"/>
              <a:t>Treat all thy friends and relatives, even strangers, with the spirit of utmost love and kindliness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53090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350730"/>
            <a:ext cx="8408777" cy="650016"/>
          </a:xfrm>
        </p:spPr>
        <p:txBody>
          <a:bodyPr/>
          <a:lstStyle/>
          <a:p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Love is Something if you Give it Away</a:t>
            </a:r>
            <a:endParaRPr lang="en-US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678" y="1378634"/>
            <a:ext cx="7622568" cy="5205047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chemeClr val="accent6"/>
                </a:solidFill>
              </a:rPr>
              <a:t>Love</a:t>
            </a:r>
            <a:r>
              <a:rPr lang="en-US" dirty="0" smtClean="0"/>
              <a:t> is something if you give it away, </a:t>
            </a:r>
          </a:p>
          <a:p>
            <a:pPr marL="0">
              <a:spcBef>
                <a:spcPts val="0"/>
              </a:spcBef>
              <a:buNone/>
            </a:pPr>
            <a:r>
              <a:rPr lang="en-US" dirty="0" smtClean="0"/>
              <a:t>you give it away, you give it away.</a:t>
            </a:r>
            <a:br>
              <a:rPr lang="en-US" dirty="0" smtClean="0"/>
            </a:br>
            <a:endParaRPr lang="en-US" dirty="0" smtClean="0"/>
          </a:p>
          <a:p>
            <a:pPr marL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chemeClr val="accent6"/>
                </a:solidFill>
              </a:rPr>
              <a:t>Love</a:t>
            </a:r>
            <a:r>
              <a:rPr lang="en-US" dirty="0" smtClean="0"/>
              <a:t> is something if you give it away, </a:t>
            </a:r>
          </a:p>
          <a:p>
            <a:pPr marL="0">
              <a:spcBef>
                <a:spcPts val="0"/>
              </a:spcBef>
              <a:buNone/>
            </a:pPr>
            <a:r>
              <a:rPr lang="en-US" dirty="0" smtClean="0"/>
              <a:t>it comes right back to you.</a:t>
            </a:r>
            <a:br>
              <a:rPr lang="en-US" dirty="0" smtClean="0"/>
            </a:br>
            <a:endParaRPr lang="en-US" dirty="0" smtClean="0"/>
          </a:p>
          <a:p>
            <a:pPr marL="0">
              <a:spcBef>
                <a:spcPts val="0"/>
              </a:spcBef>
              <a:buNone/>
            </a:pPr>
            <a:r>
              <a:rPr lang="en-US" dirty="0" smtClean="0"/>
              <a:t>It’s just like a magic penny. </a:t>
            </a:r>
            <a:br>
              <a:rPr lang="en-US" dirty="0" smtClean="0"/>
            </a:br>
            <a:r>
              <a:rPr lang="en-US" dirty="0" smtClean="0"/>
              <a:t>Hold on tight and you won’t have any!</a:t>
            </a:r>
          </a:p>
          <a:p>
            <a:pPr marL="0">
              <a:spcBef>
                <a:spcPts val="0"/>
              </a:spcBef>
              <a:buNone/>
            </a:pPr>
            <a:endParaRPr lang="en-US" dirty="0" smtClean="0"/>
          </a:p>
          <a:p>
            <a:pPr marL="0">
              <a:spcBef>
                <a:spcPts val="0"/>
              </a:spcBef>
              <a:buNone/>
            </a:pPr>
            <a:r>
              <a:rPr lang="en-US" dirty="0" smtClean="0"/>
              <a:t>Lend it, spend it, give it away and it comes right back to you.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i="1" dirty="0" smtClean="0"/>
              <a:t>[Replace “Love” with “Hug”, “Smile”, etc.]</a:t>
            </a:r>
            <a:endParaRPr lang="en-US" i="1" dirty="0"/>
          </a:p>
        </p:txBody>
      </p:sp>
      <p:pic>
        <p:nvPicPr>
          <p:cNvPr id="5133" name="Picture 13" descr="C:\Users\Natasha Kay\AppData\Local\Microsoft\Windows\Temporary Internet Files\Content.IE5\Y22U6CJP\red-scribble-heart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63845" y="1652953"/>
            <a:ext cx="2994206" cy="2736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3090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0730"/>
            <a:ext cx="8042276" cy="650016"/>
          </a:xfrm>
        </p:spPr>
        <p:txBody>
          <a:bodyPr/>
          <a:lstStyle/>
          <a:p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Concentrate</a:t>
            </a:r>
            <a:endParaRPr lang="en-US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678" y="1277551"/>
            <a:ext cx="7256808" cy="4661626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3200" dirty="0" smtClean="0"/>
              <a:t>Concentrate all the thoughts of your heart on love and unity.  </a:t>
            </a:r>
            <a:r>
              <a:rPr lang="en-US" i="1" dirty="0" smtClean="0"/>
              <a:t>[Repeat]</a:t>
            </a:r>
            <a:endParaRPr lang="en-US" sz="3200" i="1" dirty="0" smtClean="0"/>
          </a:p>
          <a:p>
            <a:pPr marL="0">
              <a:spcBef>
                <a:spcPts val="0"/>
              </a:spcBef>
              <a:buNone/>
            </a:pPr>
            <a:endParaRPr lang="en-US" sz="3200" dirty="0" smtClean="0"/>
          </a:p>
          <a:p>
            <a:pPr marL="0">
              <a:spcBef>
                <a:spcPts val="0"/>
              </a:spcBef>
              <a:buNone/>
            </a:pPr>
            <a:r>
              <a:rPr lang="en-US" sz="3200" dirty="0" smtClean="0"/>
              <a:t>When a thought of war comes oppose it by a stronger thought of peace.</a:t>
            </a:r>
          </a:p>
          <a:p>
            <a:pPr marL="0">
              <a:spcBef>
                <a:spcPts val="0"/>
              </a:spcBef>
              <a:buNone/>
            </a:pPr>
            <a:endParaRPr lang="en-US" sz="3200" dirty="0" smtClean="0"/>
          </a:p>
          <a:p>
            <a:pPr marL="0">
              <a:spcBef>
                <a:spcPts val="0"/>
              </a:spcBef>
              <a:buNone/>
            </a:pPr>
            <a:r>
              <a:rPr lang="en-US" sz="3200" dirty="0" smtClean="0"/>
              <a:t>A thought of hared must be destroyed with a more powerful thought of love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6153" name="Picture 9" descr="C:\Users\Natasha Kay\AppData\Local\Microsoft\Windows\Temporary Internet Files\Content.IE5\Y22U6CJP\bulle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60294" y="485863"/>
            <a:ext cx="1531257" cy="1583376"/>
          </a:xfrm>
          <a:prstGeom prst="rect">
            <a:avLst/>
          </a:prstGeom>
          <a:noFill/>
        </p:spPr>
      </p:pic>
      <p:pic>
        <p:nvPicPr>
          <p:cNvPr id="6157" name="Picture 13" descr="C:\Users\Natasha Kay\AppData\Local\Microsoft\Windows\Temporary Internet Files\Content.IE5\Y22U6CJP\healthy-heart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8463" y="2933115"/>
            <a:ext cx="1645537" cy="1413802"/>
          </a:xfrm>
          <a:prstGeom prst="rect">
            <a:avLst/>
          </a:prstGeom>
          <a:noFill/>
        </p:spPr>
      </p:pic>
      <p:pic>
        <p:nvPicPr>
          <p:cNvPr id="26" name="Picture 18" descr="C:\Users\Natasha Kay\AppData\Local\Microsoft\Windows\Temporary Internet Files\Content.IE5\11VHRRT5\16131-illustration-of-a-red-heart-pv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99675" y="5468824"/>
            <a:ext cx="940706" cy="9407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3090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0730"/>
            <a:ext cx="8042276" cy="650016"/>
          </a:xfrm>
        </p:spPr>
        <p:txBody>
          <a:bodyPr/>
          <a:lstStyle/>
          <a:p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All You Need Is Love</a:t>
            </a:r>
            <a:endParaRPr lang="en-US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129" y="1596644"/>
            <a:ext cx="7256808" cy="3538064"/>
          </a:xfrm>
        </p:spPr>
        <p:txBody>
          <a:bodyPr>
            <a:noAutofit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en-US" sz="3200" dirty="0" smtClean="0"/>
              <a:t>All you need is love…</a:t>
            </a:r>
          </a:p>
          <a:p>
            <a:pPr marL="0" algn="ctr">
              <a:spcBef>
                <a:spcPts val="0"/>
              </a:spcBef>
              <a:buNone/>
            </a:pPr>
            <a:r>
              <a:rPr lang="en-US" sz="3200" dirty="0" smtClean="0"/>
              <a:t>All you need is love…</a:t>
            </a:r>
          </a:p>
          <a:p>
            <a:pPr marL="0" algn="ctr">
              <a:spcBef>
                <a:spcPts val="0"/>
              </a:spcBef>
              <a:buNone/>
            </a:pPr>
            <a:r>
              <a:rPr lang="en-US" sz="3200" dirty="0" smtClean="0"/>
              <a:t>All you need is love, love, </a:t>
            </a:r>
          </a:p>
          <a:p>
            <a:pPr marL="0" algn="ctr">
              <a:spcBef>
                <a:spcPts val="0"/>
              </a:spcBef>
              <a:buNone/>
            </a:pPr>
            <a:r>
              <a:rPr lang="en-US" sz="3200" dirty="0" smtClean="0"/>
              <a:t>All you need is LOVE!</a:t>
            </a:r>
          </a:p>
          <a:p>
            <a:pPr marL="0" algn="ctr">
              <a:spcBef>
                <a:spcPts val="0"/>
              </a:spcBef>
              <a:buNone/>
            </a:pPr>
            <a:endParaRPr lang="en-US" sz="3200" dirty="0" smtClean="0"/>
          </a:p>
        </p:txBody>
      </p:sp>
      <p:pic>
        <p:nvPicPr>
          <p:cNvPr id="6" name="Picture 2" descr="C:\Users\Natasha Kay\AppData\Local\Microsoft\Windows\Temporary Internet Files\Content.IE5\SPXXSB4H\rainbow-heart-clipart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71694" y="4098222"/>
            <a:ext cx="2236626" cy="20729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0932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0730"/>
            <a:ext cx="8042276" cy="650016"/>
          </a:xfrm>
        </p:spPr>
        <p:txBody>
          <a:bodyPr/>
          <a:lstStyle/>
          <a:p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Love All the World</a:t>
            </a:r>
            <a:endParaRPr lang="en-US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129" y="1319997"/>
            <a:ext cx="7256808" cy="3538064"/>
          </a:xfrm>
        </p:spPr>
        <p:txBody>
          <a:bodyPr>
            <a:noAutofit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en-US" sz="3200" dirty="0" smtClean="0"/>
              <a:t>To be a Baha’i simply means </a:t>
            </a:r>
          </a:p>
          <a:p>
            <a:pPr marL="0" algn="ctr">
              <a:spcBef>
                <a:spcPts val="0"/>
              </a:spcBef>
              <a:buNone/>
            </a:pPr>
            <a:r>
              <a:rPr lang="en-US" sz="3200" dirty="0" smtClean="0"/>
              <a:t>to </a:t>
            </a:r>
            <a:r>
              <a:rPr lang="en-US" sz="3200" smtClean="0"/>
              <a:t>love </a:t>
            </a:r>
            <a:r>
              <a:rPr lang="en-US" sz="3200" smtClean="0"/>
              <a:t>all the </a:t>
            </a:r>
            <a:r>
              <a:rPr lang="en-US" sz="3200" dirty="0" smtClean="0"/>
              <a:t>world, </a:t>
            </a:r>
            <a:br>
              <a:rPr lang="en-US" sz="3200" dirty="0" smtClean="0"/>
            </a:br>
            <a:endParaRPr lang="en-US" sz="3200" dirty="0" smtClean="0"/>
          </a:p>
          <a:p>
            <a:pPr marL="0" algn="ctr">
              <a:spcBef>
                <a:spcPts val="0"/>
              </a:spcBef>
              <a:buNone/>
            </a:pPr>
            <a:r>
              <a:rPr lang="en-US" sz="3200" dirty="0" smtClean="0"/>
              <a:t>To love humanity and try to serve it.</a:t>
            </a:r>
            <a:br>
              <a:rPr lang="en-US" sz="3200" dirty="0" smtClean="0"/>
            </a:br>
            <a:endParaRPr lang="en-US" sz="3200" dirty="0" smtClean="0"/>
          </a:p>
          <a:p>
            <a:pPr marL="0" algn="ctr">
              <a:spcBef>
                <a:spcPts val="0"/>
              </a:spcBef>
              <a:buNone/>
            </a:pPr>
            <a:r>
              <a:rPr lang="en-US" sz="3200" dirty="0" smtClean="0"/>
              <a:t>To work for universal peace and universal brotherhood.</a:t>
            </a:r>
            <a:endParaRPr lang="en-US" sz="3200" dirty="0"/>
          </a:p>
        </p:txBody>
      </p:sp>
      <p:pic>
        <p:nvPicPr>
          <p:cNvPr id="13" name="Picture 3" descr="C:\Users\Natasha Kay\AppData\Local\Microsoft\Windows\Temporary Internet Files\Content.IE5\11VHRRT5\world_Clipart2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6323" y="5025839"/>
            <a:ext cx="1968889" cy="18321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3090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Closing Verse</a:t>
            </a:r>
            <a:endParaRPr lang="en-U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92980"/>
            <a:ext cx="8978899" cy="4343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“O Friend! In the garden of thy heart plant naught but </a:t>
            </a:r>
          </a:p>
          <a:p>
            <a:pPr algn="ctr">
              <a:buNone/>
            </a:pP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the rose of love”</a:t>
            </a:r>
          </a:p>
          <a:p>
            <a:pPr algn="ctr">
              <a:buNone/>
            </a:pPr>
            <a:r>
              <a:rPr lang="en-US" sz="48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4800" i="1" dirty="0" err="1" smtClean="0">
                <a:latin typeface="Times New Roman" pitchFamily="18" charset="0"/>
                <a:cs typeface="Times New Roman" pitchFamily="18" charset="0"/>
              </a:rPr>
              <a:t>Bahá’u’lláh</a:t>
            </a:r>
            <a:endParaRPr lang="en-US" sz="4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368" y="6858000"/>
            <a:ext cx="8042276" cy="13369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055" y="218919"/>
            <a:ext cx="8591551" cy="6618741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Times New Roman"/>
                <a:cs typeface="Times New Roman"/>
              </a:rPr>
              <a:t>Loving child</a:t>
            </a:r>
            <a:r>
              <a:rPr lang="en-US" b="1" dirty="0">
                <a:latin typeface="Times New Roman"/>
                <a:cs typeface="Times New Roman"/>
              </a:rPr>
              <a:t>, </a:t>
            </a:r>
            <a:r>
              <a:rPr lang="en-US" b="1" dirty="0" smtClean="0">
                <a:latin typeface="Times New Roman"/>
                <a:cs typeface="Times New Roman"/>
              </a:rPr>
              <a:t>Loving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 	turn </a:t>
            </a:r>
            <a:r>
              <a:rPr lang="en-US" b="1" dirty="0">
                <a:latin typeface="Times New Roman"/>
                <a:cs typeface="Times New Roman"/>
              </a:rPr>
              <a:t>around</a:t>
            </a:r>
            <a:r>
              <a:rPr lang="en-US" b="1" dirty="0" smtClean="0">
                <a:latin typeface="Times New Roman"/>
                <a:cs typeface="Times New Roman"/>
              </a:rPr>
              <a:t>.</a:t>
            </a:r>
            <a:endParaRPr lang="en-US" b="1" dirty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Loving child, Loving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touch </a:t>
            </a:r>
            <a:r>
              <a:rPr lang="en-US" b="1" dirty="0">
                <a:latin typeface="Times New Roman"/>
                <a:cs typeface="Times New Roman"/>
              </a:rPr>
              <a:t>the ground. </a:t>
            </a:r>
          </a:p>
          <a:p>
            <a:r>
              <a:rPr lang="en-US" b="1" dirty="0" smtClean="0">
                <a:latin typeface="Times New Roman"/>
                <a:cs typeface="Times New Roman"/>
              </a:rPr>
              <a:t>Loving child, Loving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show </a:t>
            </a:r>
            <a:r>
              <a:rPr lang="en-US" b="1" dirty="0">
                <a:latin typeface="Times New Roman"/>
                <a:cs typeface="Times New Roman"/>
              </a:rPr>
              <a:t>your shoe.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Loving child, Loving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 	I </a:t>
            </a:r>
            <a:r>
              <a:rPr lang="en-US" b="1" dirty="0">
                <a:latin typeface="Times New Roman"/>
                <a:cs typeface="Times New Roman"/>
              </a:rPr>
              <a:t>love you!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Loving child, Loving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reach </a:t>
            </a:r>
            <a:r>
              <a:rPr lang="en-US" b="1" dirty="0">
                <a:latin typeface="Times New Roman"/>
                <a:cs typeface="Times New Roman"/>
              </a:rPr>
              <a:t>for the sky.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Children’s </a:t>
            </a:r>
            <a:r>
              <a:rPr lang="en-US" b="1" dirty="0">
                <a:latin typeface="Times New Roman"/>
                <a:cs typeface="Times New Roman"/>
              </a:rPr>
              <a:t>class is over.  It’s time to say goodbye! </a:t>
            </a:r>
          </a:p>
        </p:txBody>
      </p:sp>
      <p:pic>
        <p:nvPicPr>
          <p:cNvPr id="5" name="Picture 4" descr="pp cc bahai turn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606" y="17889"/>
            <a:ext cx="1905000" cy="1435100"/>
          </a:xfrm>
          <a:prstGeom prst="rect">
            <a:avLst/>
          </a:prstGeom>
        </p:spPr>
      </p:pic>
      <p:pic>
        <p:nvPicPr>
          <p:cNvPr id="7" name="Picture 6" descr="pp cc bahai touch the groun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24" y="1733550"/>
            <a:ext cx="1638300" cy="1231900"/>
          </a:xfrm>
          <a:prstGeom prst="rect">
            <a:avLst/>
          </a:prstGeom>
        </p:spPr>
      </p:pic>
      <p:pic>
        <p:nvPicPr>
          <p:cNvPr id="8" name="Picture 7" descr="pp cc bahai love you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24" y="3300030"/>
            <a:ext cx="1994963" cy="1994963"/>
          </a:xfrm>
          <a:prstGeom prst="rect">
            <a:avLst/>
          </a:prstGeom>
        </p:spPr>
      </p:pic>
      <p:pic>
        <p:nvPicPr>
          <p:cNvPr id="9" name="Picture 8" descr="pp cc bahai 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270" y="2364170"/>
            <a:ext cx="965200" cy="1511300"/>
          </a:xfrm>
          <a:prstGeom prst="rect">
            <a:avLst/>
          </a:prstGeom>
        </p:spPr>
      </p:pic>
      <p:pic>
        <p:nvPicPr>
          <p:cNvPr id="10" name="Picture 9" descr="pp cc bahai 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697" y="5294993"/>
            <a:ext cx="1314773" cy="154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655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141" y="-756559"/>
            <a:ext cx="6686409" cy="2431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16161"/>
            <a:ext cx="8042276" cy="410703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3900" b="1" dirty="0">
                <a:latin typeface="Times New Roman"/>
                <a:cs typeface="Times New Roman"/>
              </a:rPr>
              <a:t>Good morning, </a:t>
            </a:r>
            <a:r>
              <a:rPr lang="en-US" sz="3900" b="1" dirty="0" smtClean="0">
                <a:latin typeface="Times New Roman"/>
                <a:cs typeface="Times New Roman"/>
              </a:rPr>
              <a:t>Good </a:t>
            </a:r>
            <a:r>
              <a:rPr lang="en-US" sz="3900" b="1" dirty="0">
                <a:latin typeface="Times New Roman"/>
                <a:cs typeface="Times New Roman"/>
              </a:rPr>
              <a:t>morning!  </a:t>
            </a:r>
            <a:endParaRPr lang="en-US" sz="3900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It’s </a:t>
            </a:r>
            <a:r>
              <a:rPr lang="en-US" sz="2600" dirty="0">
                <a:latin typeface="Times New Roman"/>
                <a:cs typeface="Times New Roman"/>
              </a:rPr>
              <a:t>lovely to see you!  Please come in and join us, we’d love to be with you.  Today is going to </a:t>
            </a:r>
            <a:r>
              <a:rPr lang="en-US" sz="2600" dirty="0" smtClean="0">
                <a:latin typeface="Times New Roman"/>
                <a:cs typeface="Times New Roman"/>
              </a:rPr>
              <a:t>be: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</a:t>
            </a:r>
            <a:r>
              <a:rPr lang="en-US" sz="2600" b="1" dirty="0" smtClean="0">
                <a:latin typeface="Times New Roman"/>
                <a:cs typeface="Times New Roman"/>
              </a:rPr>
              <a:t>*Wonderful           *Joyful           *Beautiful          *Peaceful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be…How is your day going to be? </a:t>
            </a:r>
            <a:endParaRPr lang="en-US" sz="26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 </a:t>
            </a:r>
            <a:r>
              <a:rPr lang="en-US" sz="2600" b="1" dirty="0" smtClean="0">
                <a:latin typeface="Times New Roman"/>
                <a:cs typeface="Times New Roman"/>
              </a:rPr>
              <a:t>____(FULL OF LOVE).</a:t>
            </a: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I’m going to </a:t>
            </a:r>
            <a:r>
              <a:rPr lang="en-US" sz="2600" dirty="0" smtClean="0">
                <a:latin typeface="Times New Roman"/>
                <a:cs typeface="Times New Roman"/>
              </a:rPr>
              <a:t>be: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               </a:t>
            </a:r>
            <a:r>
              <a:rPr lang="en-US" sz="2600" b="1" dirty="0" smtClean="0">
                <a:latin typeface="Times New Roman"/>
                <a:cs typeface="Times New Roman"/>
              </a:rPr>
              <a:t>*Happy                            *Helpful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Good </a:t>
            </a:r>
            <a:r>
              <a:rPr lang="en-US" sz="2600" dirty="0">
                <a:latin typeface="Times New Roman"/>
                <a:cs typeface="Times New Roman"/>
              </a:rPr>
              <a:t>morning, </a:t>
            </a:r>
            <a:r>
              <a:rPr lang="en-US" sz="2600" dirty="0" smtClean="0">
                <a:latin typeface="Times New Roman"/>
                <a:cs typeface="Times New Roman"/>
              </a:rPr>
              <a:t>Good </a:t>
            </a:r>
            <a:r>
              <a:rPr lang="en-US" sz="2600" dirty="0">
                <a:latin typeface="Times New Roman"/>
                <a:cs typeface="Times New Roman"/>
              </a:rPr>
              <a:t>morning!  It’s lovely to see you!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389" y="4546600"/>
            <a:ext cx="2396612" cy="2311399"/>
          </a:xfrm>
          <a:prstGeom prst="rect">
            <a:avLst/>
          </a:prstGeom>
        </p:spPr>
      </p:pic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6600"/>
            <a:ext cx="2311400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86732"/>
          </a:xfrm>
        </p:spPr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Opening prayer 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08" y="1310467"/>
            <a:ext cx="8666866" cy="463313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600" i="1" dirty="0" smtClean="0">
                <a:latin typeface="Times New Roman"/>
                <a:cs typeface="Times New Roman"/>
              </a:rPr>
              <a:t>“O Thou the Compassionate God!  Bestow upon me a heart which, like unto glass, may be illumined with the light of Thy love, and confer upon me thoughts which may change this world into a rose-garden through the outpourings of heavenly grace.  Thou art the Compassionate, the Merciful!  Thou art the Great Beneficent God!” </a:t>
            </a:r>
          </a:p>
          <a:p>
            <a:pPr marL="0" indent="0" algn="ctr">
              <a:buNone/>
            </a:pPr>
            <a:r>
              <a:rPr lang="en-US" sz="3600" i="1" dirty="0" smtClean="0">
                <a:latin typeface="Times New Roman"/>
                <a:cs typeface="Times New Roman"/>
              </a:rPr>
              <a:t>– ‘</a:t>
            </a:r>
            <a:r>
              <a:rPr lang="en-US" sz="3600" i="1" dirty="0" err="1" smtClean="0">
                <a:latin typeface="Times New Roman"/>
                <a:cs typeface="Times New Roman"/>
              </a:rPr>
              <a:t>Abdu’l-Baha</a:t>
            </a:r>
            <a:endParaRPr lang="en-US" sz="3600" i="1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57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86732"/>
          </a:xfrm>
        </p:spPr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Opening prayer 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12" y="1772529"/>
            <a:ext cx="8900792" cy="4035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i="1" dirty="0" smtClean="0">
                <a:latin typeface="Times New Roman"/>
                <a:cs typeface="Times New Roman"/>
              </a:rPr>
              <a:t>“O God, guide me, protect me,</a:t>
            </a:r>
          </a:p>
          <a:p>
            <a:pPr marL="0" indent="0" algn="ctr">
              <a:buNone/>
            </a:pPr>
            <a:r>
              <a:rPr lang="en-US" sz="3600" i="1" dirty="0" smtClean="0">
                <a:latin typeface="Times New Roman"/>
                <a:cs typeface="Times New Roman"/>
              </a:rPr>
              <a:t>make of me a shining lamp and a brilliant star.</a:t>
            </a:r>
          </a:p>
          <a:p>
            <a:pPr marL="0" indent="0" algn="ctr">
              <a:buNone/>
            </a:pPr>
            <a:r>
              <a:rPr lang="en-US" sz="3600" i="1" dirty="0" smtClean="0">
                <a:latin typeface="Times New Roman"/>
                <a:cs typeface="Times New Roman"/>
              </a:rPr>
              <a:t>Thou art the Mighty and the Powerful.</a:t>
            </a:r>
          </a:p>
          <a:p>
            <a:pPr marL="0" indent="0" algn="ctr">
              <a:buNone/>
            </a:pPr>
            <a:r>
              <a:rPr lang="en-US" sz="3600" i="1" dirty="0" smtClean="0">
                <a:latin typeface="Times New Roman"/>
                <a:cs typeface="Times New Roman"/>
              </a:rPr>
              <a:t>– ‘</a:t>
            </a:r>
            <a:r>
              <a:rPr lang="en-US" sz="3600" i="1" dirty="0" err="1" smtClean="0">
                <a:latin typeface="Times New Roman"/>
                <a:cs typeface="Times New Roman"/>
              </a:rPr>
              <a:t>Abdu’l-Baha</a:t>
            </a:r>
            <a:endParaRPr lang="en-US" sz="3600" i="1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57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77800"/>
            <a:ext cx="8042276" cy="936532"/>
          </a:xfrm>
        </p:spPr>
        <p:txBody>
          <a:bodyPr/>
          <a:lstStyle/>
          <a:p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Hello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422400"/>
            <a:ext cx="8547100" cy="452120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Times New Roman"/>
                <a:cs typeface="Times New Roman"/>
              </a:rPr>
              <a:t>	</a:t>
            </a:r>
            <a:r>
              <a:rPr lang="en-US" sz="2800" dirty="0" smtClean="0">
                <a:latin typeface="Times New Roman"/>
                <a:cs typeface="Times New Roman"/>
              </a:rPr>
              <a:t>Hello </a:t>
            </a:r>
            <a:r>
              <a:rPr lang="en-US" sz="2800" dirty="0">
                <a:latin typeface="Times New Roman"/>
                <a:cs typeface="Times New Roman"/>
              </a:rPr>
              <a:t>everybody!  So glad to see </a:t>
            </a:r>
            <a:r>
              <a:rPr lang="en-US" sz="2800" dirty="0" smtClean="0">
                <a:latin typeface="Times New Roman"/>
                <a:cs typeface="Times New Roman"/>
              </a:rPr>
              <a:t>you!               </a:t>
            </a:r>
          </a:p>
          <a:p>
            <a:pPr marL="0" indent="0" algn="ctr"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Hello everybody, so glad to see you too!  Hello to ____, so glad to see you!  Hello to _______, so glad to see you too!  Hello everybody!  So glad to see you!                 Hello everybody, so glad to see you!</a:t>
            </a:r>
          </a:p>
          <a:p>
            <a:endParaRPr lang="en-US" dirty="0"/>
          </a:p>
        </p:txBody>
      </p:sp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089" y="4110996"/>
            <a:ext cx="4999756" cy="209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08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Storybook about LOVE</a:t>
            </a:r>
            <a:endParaRPr lang="en-US" dirty="0"/>
          </a:p>
        </p:txBody>
      </p:sp>
      <p:pic>
        <p:nvPicPr>
          <p:cNvPr id="6" name="Content Placeholder 5" descr="mommy love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580" r="-4258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41600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510" y="357701"/>
            <a:ext cx="8042276" cy="1336956"/>
          </a:xfrm>
        </p:spPr>
        <p:txBody>
          <a:bodyPr/>
          <a:lstStyle/>
          <a:p>
            <a:r>
              <a:rPr lang="en-US" u="sng" dirty="0" smtClean="0">
                <a:latin typeface="Times New Roman"/>
                <a:cs typeface="Times New Roman"/>
              </a:rPr>
              <a:t> Love, Service, Joy and Gentleness</a:t>
            </a:r>
            <a:endParaRPr lang="en-US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426" y="2490439"/>
            <a:ext cx="7913125" cy="2984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Times New Roman"/>
                <a:cs typeface="Times New Roman"/>
              </a:rPr>
              <a:t>Love, service, joy and gentleness.</a:t>
            </a:r>
            <a:endParaRPr lang="en-US" sz="3600" dirty="0"/>
          </a:p>
          <a:p>
            <a:pPr marL="0" indent="0">
              <a:buNone/>
            </a:pPr>
            <a:r>
              <a:rPr lang="en-US" sz="3600" dirty="0" smtClean="0">
                <a:latin typeface="Times New Roman"/>
                <a:cs typeface="Times New Roman"/>
              </a:rPr>
              <a:t>Love, service, joy and gentleness.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/>
                <a:cs typeface="Times New Roman"/>
              </a:rPr>
              <a:t>These are virtues we possess.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/>
                <a:cs typeface="Times New Roman"/>
              </a:rPr>
              <a:t>Love, service, joy and gentleness.</a:t>
            </a:r>
            <a:endParaRPr lang="en-US" sz="3600" dirty="0">
              <a:latin typeface="Times New Roman"/>
              <a:cs typeface="Times New Roman"/>
            </a:endParaRPr>
          </a:p>
        </p:txBody>
      </p:sp>
      <p:pic>
        <p:nvPicPr>
          <p:cNvPr id="7" name="Picture 6" descr="bahai c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19" y="2406031"/>
            <a:ext cx="819132" cy="1038038"/>
          </a:xfrm>
          <a:prstGeom prst="rect">
            <a:avLst/>
          </a:prstGeom>
        </p:spPr>
      </p:pic>
      <p:pic>
        <p:nvPicPr>
          <p:cNvPr id="1028" name="Picture 4" descr="C:\Users\Natasha Kay\AppData\Local\Microsoft\Windows\Temporary Internet Files\Content.IE5\V114NY84\love-heart-5606-large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04061" y="1205334"/>
            <a:ext cx="1019423" cy="978646"/>
          </a:xfrm>
          <a:prstGeom prst="rect">
            <a:avLst/>
          </a:prstGeom>
          <a:noFill/>
        </p:spPr>
      </p:pic>
      <p:pic>
        <p:nvPicPr>
          <p:cNvPr id="1029" name="Picture 5" descr="C:\Users\Natasha Kay\AppData\Local\Microsoft\Windows\Temporary Internet Files\Content.IE5\11VHRRT5\5-Free-Summer-Clipart-Illustration-Of-A-Happy-Smiling-Sun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97027" y="3740521"/>
            <a:ext cx="1340460" cy="1132689"/>
          </a:xfrm>
          <a:prstGeom prst="rect">
            <a:avLst/>
          </a:prstGeom>
          <a:noFill/>
        </p:spPr>
      </p:pic>
      <p:pic>
        <p:nvPicPr>
          <p:cNvPr id="1030" name="Picture 6" descr="C:\Users\Natasha Kay\AppData\Local\Microsoft\Windows\Temporary Internet Files\Content.IE5\Y22U6CJP\OpenHandsSunVine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8524" y="5123424"/>
            <a:ext cx="1174960" cy="13055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9477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0730"/>
            <a:ext cx="8042276" cy="650016"/>
          </a:xfrm>
        </p:spPr>
        <p:txBody>
          <a:bodyPr/>
          <a:lstStyle/>
          <a:p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I’ve Got Peace Like a River</a:t>
            </a:r>
            <a:endParaRPr lang="en-US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678" y="1543595"/>
            <a:ext cx="8632374" cy="499788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I’ve got </a:t>
            </a:r>
            <a:r>
              <a:rPr lang="en-US" b="1" dirty="0" smtClean="0">
                <a:solidFill>
                  <a:srgbClr val="00B050"/>
                </a:solidFill>
              </a:rPr>
              <a:t>peace like a river</a:t>
            </a:r>
            <a:r>
              <a:rPr lang="en-US" dirty="0" smtClean="0"/>
              <a:t>. I’ve got peace like a river.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I’ve got peace like a river in my soul.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[Repeat]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I’ve got </a:t>
            </a:r>
            <a:r>
              <a:rPr lang="en-US" b="1" dirty="0" smtClean="0">
                <a:solidFill>
                  <a:srgbClr val="00B050"/>
                </a:solidFill>
              </a:rPr>
              <a:t>joy like a fountain</a:t>
            </a:r>
            <a:r>
              <a:rPr lang="en-US" dirty="0" smtClean="0"/>
              <a:t>. I’ve got joy like a fountain.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I’ve got joy like a fountain in my soul.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[Repeat]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I’ve got </a:t>
            </a:r>
            <a:r>
              <a:rPr lang="en-US" b="1" dirty="0" smtClean="0">
                <a:solidFill>
                  <a:srgbClr val="00B050"/>
                </a:solidFill>
              </a:rPr>
              <a:t>love like the ocean</a:t>
            </a:r>
            <a:r>
              <a:rPr lang="en-US" dirty="0" smtClean="0"/>
              <a:t>. I’ve got love like the ocean.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I’ve got love like the ocean in my soul.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[Repeat]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>
              <a:spcBef>
                <a:spcPts val="0"/>
              </a:spcBef>
              <a:buNone/>
            </a:pPr>
            <a:r>
              <a:rPr lang="en-US" dirty="0" smtClean="0"/>
              <a:t>I’ve got peace like a river in my soul. I’ve got peace like a river in my soul.</a:t>
            </a:r>
            <a:endParaRPr lang="en-US" dirty="0"/>
          </a:p>
        </p:txBody>
      </p:sp>
      <p:pic>
        <p:nvPicPr>
          <p:cNvPr id="2051" name="Picture 3" descr="C:\Users\Natasha Kay\AppData\Local\Microsoft\Windows\Temporary Internet Files\Content.IE5\SPXXSB4H\1229px-Dove_peace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58928" y="665759"/>
            <a:ext cx="1769463" cy="14743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3090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0730"/>
            <a:ext cx="8042276" cy="650016"/>
          </a:xfrm>
        </p:spPr>
        <p:txBody>
          <a:bodyPr/>
          <a:lstStyle/>
          <a:p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Love, Love, Love Your Friends</a:t>
            </a:r>
            <a:endParaRPr lang="en-US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678" y="1996642"/>
            <a:ext cx="8632374" cy="316908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Love, love, love your friends. Love them everyday.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Show them that you care for them by sharing when you play.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Pray, pray, pray each day, morning, noon and night,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For God to fill your heart with love, happiness and light.</a:t>
            </a:r>
            <a:endParaRPr lang="en-US" dirty="0"/>
          </a:p>
        </p:txBody>
      </p:sp>
      <p:pic>
        <p:nvPicPr>
          <p:cNvPr id="3076" name="Picture 4" descr="C:\Users\Natasha Kay\AppData\Local\Microsoft\Windows\Temporary Internet Files\Content.IE5\SPXXSB4H\large-heart-valentine-love-compassion-emotion-0-15342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50318" y="1153063"/>
            <a:ext cx="1639705" cy="1462070"/>
          </a:xfrm>
          <a:prstGeom prst="rect">
            <a:avLst/>
          </a:prstGeom>
          <a:noFill/>
        </p:spPr>
      </p:pic>
      <p:pic>
        <p:nvPicPr>
          <p:cNvPr id="8" name="Picture 4" descr="C:\Users\Natasha Kay\AppData\Local\Microsoft\Windows\Temporary Internet Files\Content.IE5\SPXXSB4H\large-heart-valentine-love-compassion-emotion-0-15342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65430" y="5462133"/>
            <a:ext cx="1070650" cy="954663"/>
          </a:xfrm>
          <a:prstGeom prst="rect">
            <a:avLst/>
          </a:prstGeom>
          <a:noFill/>
        </p:spPr>
      </p:pic>
      <p:pic>
        <p:nvPicPr>
          <p:cNvPr id="9" name="Picture 4" descr="C:\Users\Natasha Kay\AppData\Local\Microsoft\Windows\Temporary Internet Files\Content.IE5\SPXXSB4H\large-heart-valentine-love-compassion-emotion-0-15342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19461" y="5462133"/>
            <a:ext cx="1070650" cy="954663"/>
          </a:xfrm>
          <a:prstGeom prst="rect">
            <a:avLst/>
          </a:prstGeom>
          <a:noFill/>
        </p:spPr>
      </p:pic>
      <p:pic>
        <p:nvPicPr>
          <p:cNvPr id="10" name="Picture 4" descr="C:\Users\Natasha Kay\AppData\Local\Microsoft\Windows\Temporary Internet Files\Content.IE5\SPXXSB4H\large-heart-valentine-love-compassion-emotion-0-15342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7301" y="5462133"/>
            <a:ext cx="1070650" cy="9546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3090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37683</TotalTime>
  <Words>505</Words>
  <Application>Microsoft Macintosh PowerPoint</Application>
  <PresentationFormat>On-screen Show (4:3)</PresentationFormat>
  <Paragraphs>87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Breeze</vt:lpstr>
      <vt:lpstr>Love </vt:lpstr>
      <vt:lpstr>PowerPoint Presentation</vt:lpstr>
      <vt:lpstr>Opening prayer </vt:lpstr>
      <vt:lpstr>Opening prayer </vt:lpstr>
      <vt:lpstr>Hello </vt:lpstr>
      <vt:lpstr>Storybook about LOVE</vt:lpstr>
      <vt:lpstr> Love, Service, Joy and Gentleness</vt:lpstr>
      <vt:lpstr>I’ve Got Peace Like a River</vt:lpstr>
      <vt:lpstr>Love, Love, Love Your Friends</vt:lpstr>
      <vt:lpstr>Utmost Love and Kindness</vt:lpstr>
      <vt:lpstr>Love is Something if you Give it Away</vt:lpstr>
      <vt:lpstr>Concentrate</vt:lpstr>
      <vt:lpstr>All You Need Is Love</vt:lpstr>
      <vt:lpstr>Love All the World</vt:lpstr>
      <vt:lpstr>Closing Verse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Cleanliness</dc:title>
  <dc:creator>Mona Moshfeghi</dc:creator>
  <cp:lastModifiedBy>Julie Iraninejad</cp:lastModifiedBy>
  <cp:revision>93</cp:revision>
  <dcterms:created xsi:type="dcterms:W3CDTF">2001-01-01T00:11:10Z</dcterms:created>
  <dcterms:modified xsi:type="dcterms:W3CDTF">2017-06-29T19:36:24Z</dcterms:modified>
</cp:coreProperties>
</file>