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287" r:id="rId4"/>
    <p:sldId id="335" r:id="rId5"/>
    <p:sldId id="336" r:id="rId6"/>
    <p:sldId id="346" r:id="rId7"/>
    <p:sldId id="347" r:id="rId8"/>
    <p:sldId id="349" r:id="rId9"/>
    <p:sldId id="350" r:id="rId10"/>
    <p:sldId id="351" r:id="rId11"/>
    <p:sldId id="352" r:id="rId12"/>
    <p:sldId id="356" r:id="rId13"/>
    <p:sldId id="354" r:id="rId14"/>
    <p:sldId id="355" r:id="rId15"/>
    <p:sldId id="31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11/2/17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gif"/><Relationship Id="rId5" Type="http://schemas.openxmlformats.org/officeDocument/2006/relationships/image" Target="../media/image32.jpe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2" y="1322363"/>
            <a:ext cx="7712363" cy="2239818"/>
          </a:xfrm>
        </p:spPr>
        <p:txBody>
          <a:bodyPr/>
          <a:lstStyle/>
          <a:p>
            <a:r>
              <a:rPr lang="en-US" sz="6600" dirty="0" smtClean="0">
                <a:latin typeface="Lucida Handwriting"/>
                <a:cs typeface="Lucida Handwriting"/>
              </a:rPr>
              <a:t>Joyfulness</a:t>
            </a:r>
            <a:endParaRPr lang="en-US" sz="6000" dirty="0">
              <a:latin typeface="Lucida Handwriting"/>
              <a:cs typeface="Lucida Handwriting"/>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83067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92241"/>
            <a:ext cx="8042276" cy="1336956"/>
          </a:xfrm>
        </p:spPr>
        <p:txBody>
          <a:bodyPr/>
          <a:lstStyle/>
          <a:p>
            <a:r>
              <a:rPr lang="en-US" u="sng" dirty="0" smtClean="0"/>
              <a:t>If You’re Happy and You Know It</a:t>
            </a:r>
            <a:endParaRPr lang="en-US" u="sng" dirty="0"/>
          </a:p>
        </p:txBody>
      </p:sp>
      <p:sp>
        <p:nvSpPr>
          <p:cNvPr id="3" name="2 Marcador de contenido"/>
          <p:cNvSpPr>
            <a:spLocks noGrp="1"/>
          </p:cNvSpPr>
          <p:nvPr>
            <p:ph idx="1"/>
          </p:nvPr>
        </p:nvSpPr>
        <p:spPr>
          <a:xfrm>
            <a:off x="549275" y="1718732"/>
            <a:ext cx="8042276" cy="4343400"/>
          </a:xfrm>
        </p:spPr>
        <p:txBody>
          <a:bodyPr>
            <a:normAutofit lnSpcReduction="10000"/>
          </a:bodyPr>
          <a:lstStyle/>
          <a:p>
            <a:pPr>
              <a:buNone/>
            </a:pPr>
            <a:r>
              <a:rPr lang="en-US" sz="2600" dirty="0" smtClean="0"/>
              <a:t>If you’re happy and you know it, clap your hands x2</a:t>
            </a:r>
          </a:p>
          <a:p>
            <a:pPr>
              <a:buNone/>
            </a:pPr>
            <a:r>
              <a:rPr lang="en-US" sz="2600" dirty="0" smtClean="0"/>
              <a:t>If you’re happy and you know it, then your face will surely show it</a:t>
            </a:r>
          </a:p>
          <a:p>
            <a:pPr>
              <a:buNone/>
            </a:pPr>
            <a:r>
              <a:rPr lang="en-US" sz="2600" dirty="0" smtClean="0"/>
              <a:t>If you’re happy and you know it clap your hands!</a:t>
            </a:r>
          </a:p>
          <a:p>
            <a:pPr>
              <a:buNone/>
            </a:pPr>
            <a:r>
              <a:rPr lang="en-US" sz="2600" dirty="0" smtClean="0"/>
              <a:t>… stomp your feet!</a:t>
            </a:r>
          </a:p>
          <a:p>
            <a:pPr>
              <a:buNone/>
            </a:pPr>
            <a:r>
              <a:rPr lang="en-US" sz="2600" dirty="0" smtClean="0"/>
              <a:t>… shout hooray!</a:t>
            </a:r>
          </a:p>
          <a:p>
            <a:pPr>
              <a:buNone/>
            </a:pPr>
            <a:r>
              <a:rPr lang="en-US" sz="2600" dirty="0" smtClean="0"/>
              <a:t>… do all 3!</a:t>
            </a:r>
            <a:endParaRPr lang="en-US" sz="2600" dirty="0"/>
          </a:p>
        </p:txBody>
      </p:sp>
      <p:pic>
        <p:nvPicPr>
          <p:cNvPr id="4" name="3 Imagen" descr="clap hands.png"/>
          <p:cNvPicPr>
            <a:picLocks noChangeAspect="1"/>
          </p:cNvPicPr>
          <p:nvPr/>
        </p:nvPicPr>
        <p:blipFill>
          <a:blip r:embed="rId2" cstate="print"/>
          <a:stretch>
            <a:fillRect/>
          </a:stretch>
        </p:blipFill>
        <p:spPr>
          <a:xfrm>
            <a:off x="3541717" y="4639733"/>
            <a:ext cx="1773765" cy="1773765"/>
          </a:xfrm>
          <a:prstGeom prst="rect">
            <a:avLst/>
          </a:prstGeom>
        </p:spPr>
      </p:pic>
      <p:pic>
        <p:nvPicPr>
          <p:cNvPr id="5" name="4 Imagen" descr="clapslap04_dorse.jpg"/>
          <p:cNvPicPr>
            <a:picLocks noChangeAspect="1"/>
          </p:cNvPicPr>
          <p:nvPr/>
        </p:nvPicPr>
        <p:blipFill>
          <a:blip r:embed="rId3"/>
          <a:stretch>
            <a:fillRect/>
          </a:stretch>
        </p:blipFill>
        <p:spPr>
          <a:xfrm>
            <a:off x="5654142" y="4107420"/>
            <a:ext cx="1423989" cy="2581249"/>
          </a:xfrm>
          <a:prstGeom prst="rect">
            <a:avLst/>
          </a:prstGeom>
        </p:spPr>
      </p:pic>
      <p:pic>
        <p:nvPicPr>
          <p:cNvPr id="6" name="5 Imagen" descr="unnamed.png"/>
          <p:cNvPicPr>
            <a:picLocks noChangeAspect="1"/>
          </p:cNvPicPr>
          <p:nvPr/>
        </p:nvPicPr>
        <p:blipFill>
          <a:blip r:embed="rId4"/>
          <a:stretch>
            <a:fillRect/>
          </a:stretch>
        </p:blipFill>
        <p:spPr>
          <a:xfrm>
            <a:off x="7300386" y="4857750"/>
            <a:ext cx="1708150" cy="1708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29486"/>
            <a:ext cx="8042276" cy="1336956"/>
          </a:xfrm>
        </p:spPr>
        <p:txBody>
          <a:bodyPr/>
          <a:lstStyle/>
          <a:p>
            <a:r>
              <a:rPr lang="en-US" u="sng" dirty="0" smtClean="0"/>
              <a:t>A Smile Is Something</a:t>
            </a:r>
            <a:endParaRPr lang="en-US" u="sng" dirty="0"/>
          </a:p>
        </p:txBody>
      </p:sp>
      <p:sp>
        <p:nvSpPr>
          <p:cNvPr id="3" name="2 Marcador de contenido"/>
          <p:cNvSpPr>
            <a:spLocks noGrp="1"/>
          </p:cNvSpPr>
          <p:nvPr>
            <p:ph idx="1"/>
          </p:nvPr>
        </p:nvSpPr>
        <p:spPr/>
        <p:txBody>
          <a:bodyPr>
            <a:normAutofit/>
          </a:bodyPr>
          <a:lstStyle/>
          <a:p>
            <a:pPr algn="ctr">
              <a:buNone/>
            </a:pPr>
            <a:r>
              <a:rPr lang="en-US" sz="2600" dirty="0" smtClean="0"/>
              <a:t>A smile is something if you give it away, give it away, give it away.</a:t>
            </a:r>
          </a:p>
          <a:p>
            <a:pPr algn="ctr">
              <a:buNone/>
            </a:pPr>
            <a:r>
              <a:rPr lang="en-US" sz="2600" dirty="0" smtClean="0"/>
              <a:t>A smile is something if you give it away, it comes right back to you!</a:t>
            </a:r>
            <a:endParaRPr lang="en-US" sz="2600" dirty="0"/>
          </a:p>
        </p:txBody>
      </p:sp>
      <p:pic>
        <p:nvPicPr>
          <p:cNvPr id="4" name="3 Imagen" descr="kids.jpg"/>
          <p:cNvPicPr>
            <a:picLocks noChangeAspect="1"/>
          </p:cNvPicPr>
          <p:nvPr/>
        </p:nvPicPr>
        <p:blipFill>
          <a:blip r:embed="rId2" cstate="print"/>
          <a:stretch>
            <a:fillRect/>
          </a:stretch>
        </p:blipFill>
        <p:spPr>
          <a:xfrm>
            <a:off x="1845743" y="3633953"/>
            <a:ext cx="5604933" cy="2930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29486"/>
            <a:ext cx="8042276" cy="1336956"/>
          </a:xfrm>
        </p:spPr>
        <p:txBody>
          <a:bodyPr/>
          <a:lstStyle/>
          <a:p>
            <a:endParaRPr lang="en-US" u="sng" dirty="0"/>
          </a:p>
        </p:txBody>
      </p:sp>
      <p:pic>
        <p:nvPicPr>
          <p:cNvPr id="5" name="Content Placeholder 4" descr="don't worry.jpg"/>
          <p:cNvPicPr>
            <a:picLocks noGrp="1" noChangeAspect="1"/>
          </p:cNvPicPr>
          <p:nvPr>
            <p:ph idx="1"/>
          </p:nvPr>
        </p:nvPicPr>
        <p:blipFill>
          <a:blip r:embed="rId2">
            <a:extLst>
              <a:ext uri="{28A0092B-C50C-407E-A947-70E740481C1C}">
                <a14:useLocalDpi xmlns:a14="http://schemas.microsoft.com/office/drawing/2010/main" val="0"/>
              </a:ext>
            </a:extLst>
          </a:blip>
          <a:srcRect l="-23520" r="-23520"/>
          <a:stretch>
            <a:fillRect/>
          </a:stretch>
        </p:blipFill>
        <p:spPr>
          <a:xfrm>
            <a:off x="549275" y="1200263"/>
            <a:ext cx="8042275" cy="4343400"/>
          </a:xfrm>
        </p:spPr>
      </p:pic>
    </p:spTree>
    <p:extLst>
      <p:ext uri="{BB962C8B-B14F-4D97-AF65-F5344CB8AC3E}">
        <p14:creationId xmlns:p14="http://schemas.microsoft.com/office/powerpoint/2010/main" val="200275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4362"/>
          </a:xfrm>
        </p:spPr>
        <p:txBody>
          <a:bodyPr/>
          <a:lstStyle/>
          <a:p>
            <a:r>
              <a:rPr lang="en-US" b="1" u="sng" dirty="0" smtClean="0">
                <a:latin typeface="Times New Roman"/>
                <a:cs typeface="Times New Roman"/>
              </a:rPr>
              <a:t>I Think You’re Wonderful </a:t>
            </a:r>
            <a:endParaRPr lang="en-US" b="1" u="sng" dirty="0">
              <a:latin typeface="Times New Roman"/>
              <a:cs typeface="Times New Roman"/>
            </a:endParaRPr>
          </a:p>
        </p:txBody>
      </p:sp>
      <p:sp>
        <p:nvSpPr>
          <p:cNvPr id="3" name="Content Placeholder 2"/>
          <p:cNvSpPr>
            <a:spLocks noGrp="1"/>
          </p:cNvSpPr>
          <p:nvPr>
            <p:ph idx="1"/>
          </p:nvPr>
        </p:nvSpPr>
        <p:spPr>
          <a:xfrm>
            <a:off x="77119" y="957471"/>
            <a:ext cx="9018763" cy="5900529"/>
          </a:xfrm>
        </p:spPr>
        <p:txBody>
          <a:bodyPr>
            <a:normAutofit fontScale="85000" lnSpcReduction="10000"/>
          </a:bodyPr>
          <a:lstStyle/>
          <a:p>
            <a:pPr marL="0" indent="0" algn="ctr">
              <a:buNone/>
            </a:pPr>
            <a:r>
              <a:rPr lang="en-US" b="1" dirty="0" smtClean="0"/>
              <a:t>I </a:t>
            </a:r>
            <a:r>
              <a:rPr lang="en-US" b="1" dirty="0"/>
              <a:t>think you're </a:t>
            </a:r>
            <a:r>
              <a:rPr lang="en-US" b="1" dirty="0" smtClean="0"/>
              <a:t>wonderful,</a:t>
            </a:r>
            <a:r>
              <a:rPr lang="en-US" dirty="0"/>
              <a:t> </a:t>
            </a:r>
            <a:r>
              <a:rPr lang="en-US" b="1" dirty="0"/>
              <a:t>When somebody says that to </a:t>
            </a:r>
            <a:r>
              <a:rPr lang="en-US" b="1" dirty="0" smtClean="0"/>
              <a:t>me,</a:t>
            </a:r>
            <a:r>
              <a:rPr lang="en-US" dirty="0" smtClean="0"/>
              <a:t> </a:t>
            </a:r>
            <a:r>
              <a:rPr lang="en-US" b="1" dirty="0" smtClean="0"/>
              <a:t>I </a:t>
            </a:r>
            <a:r>
              <a:rPr lang="en-US" b="1" dirty="0"/>
              <a:t>feel wonderful, as wonderful can </a:t>
            </a:r>
            <a:r>
              <a:rPr lang="en-US" b="1" dirty="0" smtClean="0"/>
              <a:t>be.</a:t>
            </a:r>
            <a:r>
              <a:rPr lang="en-US" dirty="0"/>
              <a:t> </a:t>
            </a:r>
            <a:r>
              <a:rPr lang="en-US" b="1" dirty="0"/>
              <a:t>It makes me </a:t>
            </a:r>
            <a:r>
              <a:rPr lang="en-US" b="1" dirty="0" err="1"/>
              <a:t>wanna</a:t>
            </a:r>
            <a:r>
              <a:rPr lang="en-US" b="1" dirty="0"/>
              <a:t> </a:t>
            </a:r>
            <a:r>
              <a:rPr lang="en-US" b="1" dirty="0" smtClean="0"/>
              <a:t>say the </a:t>
            </a:r>
            <a:r>
              <a:rPr lang="en-US" b="1" dirty="0"/>
              <a:t>same thing to somebody </a:t>
            </a:r>
            <a:r>
              <a:rPr lang="en-US" b="1" dirty="0" smtClean="0"/>
              <a:t>new,</a:t>
            </a:r>
            <a:r>
              <a:rPr lang="en-US" dirty="0" smtClean="0"/>
              <a:t> </a:t>
            </a:r>
            <a:r>
              <a:rPr lang="en-US" b="1" dirty="0" smtClean="0"/>
              <a:t>And </a:t>
            </a:r>
            <a:r>
              <a:rPr lang="en-US" b="1" dirty="0"/>
              <a:t>by the way I've been meaning to </a:t>
            </a:r>
            <a:r>
              <a:rPr lang="en-US" b="1" dirty="0" smtClean="0"/>
              <a:t>say,</a:t>
            </a:r>
            <a:r>
              <a:rPr lang="en-US" dirty="0" smtClean="0"/>
              <a:t> </a:t>
            </a:r>
            <a:r>
              <a:rPr lang="en-US" b="1" dirty="0" smtClean="0"/>
              <a:t>I </a:t>
            </a:r>
            <a:r>
              <a:rPr lang="en-US" b="1" dirty="0"/>
              <a:t>think you're wonderful, </a:t>
            </a:r>
            <a:r>
              <a:rPr lang="en-US" b="1" dirty="0" smtClean="0"/>
              <a:t>too.</a:t>
            </a:r>
            <a:endParaRPr lang="en-US" dirty="0"/>
          </a:p>
          <a:p>
            <a:pPr marL="0" indent="0" algn="ctr">
              <a:buNone/>
            </a:pPr>
            <a:r>
              <a:rPr lang="en-US" dirty="0" smtClean="0"/>
              <a:t>If we </a:t>
            </a:r>
            <a:r>
              <a:rPr lang="en-US" dirty="0"/>
              <a:t>practice this phrase in the most honest way And find something special in someone each day We'll lift up the world one heart at a </a:t>
            </a:r>
            <a:r>
              <a:rPr lang="en-US" dirty="0" smtClean="0"/>
              <a:t>time. </a:t>
            </a:r>
            <a:r>
              <a:rPr lang="en-US" dirty="0"/>
              <a:t>It all starts by saying this one simple </a:t>
            </a:r>
            <a:r>
              <a:rPr lang="en-US" dirty="0" smtClean="0"/>
              <a:t>line!</a:t>
            </a:r>
            <a:endParaRPr lang="en-US" dirty="0"/>
          </a:p>
          <a:p>
            <a:pPr marL="0" indent="0" algn="ctr">
              <a:buNone/>
            </a:pPr>
            <a:r>
              <a:rPr lang="en-US" b="1" dirty="0"/>
              <a:t>Chorus</a:t>
            </a:r>
            <a:endParaRPr lang="en-US" dirty="0"/>
          </a:p>
          <a:p>
            <a:pPr marL="0" indent="0" algn="ctr">
              <a:buNone/>
            </a:pPr>
            <a:r>
              <a:rPr lang="en-US" dirty="0"/>
              <a:t>When each one of us feels important inside Loving and giving and glad we're alive Oh what a difference we'll make in each day And all because someone decided to say...</a:t>
            </a:r>
          </a:p>
          <a:p>
            <a:pPr marL="0" indent="0" algn="ctr">
              <a:buNone/>
            </a:pPr>
            <a:r>
              <a:rPr lang="en-US" b="1" dirty="0"/>
              <a:t>Chorus</a:t>
            </a:r>
            <a:endParaRPr lang="en-US" dirty="0"/>
          </a:p>
          <a:p>
            <a:pPr marL="0" indent="0" algn="ctr">
              <a:buNone/>
            </a:pPr>
            <a:r>
              <a:rPr lang="en-US" dirty="0"/>
              <a:t>And by the way I've been meaning to say, I think you're wonderful, </a:t>
            </a:r>
            <a:r>
              <a:rPr lang="en-US" dirty="0" smtClean="0"/>
              <a:t>too!</a:t>
            </a:r>
            <a:endParaRPr lang="en-US" dirty="0"/>
          </a:p>
        </p:txBody>
      </p:sp>
    </p:spTree>
    <p:extLst>
      <p:ext uri="{BB962C8B-B14F-4D97-AF65-F5344CB8AC3E}">
        <p14:creationId xmlns:p14="http://schemas.microsoft.com/office/powerpoint/2010/main" val="230342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4490"/>
            <a:ext cx="7950339" cy="767066"/>
          </a:xfrm>
        </p:spPr>
        <p:txBody>
          <a:bodyPr/>
          <a:lstStyle/>
          <a:p>
            <a:r>
              <a:rPr lang="en-US" b="1" u="sng" dirty="0" smtClean="0">
                <a:latin typeface="Times New Roman"/>
                <a:cs typeface="Times New Roman"/>
              </a:rPr>
              <a:t>Quotation on Joyfulness</a:t>
            </a:r>
            <a:endParaRPr lang="en-US" b="1" u="sng" dirty="0">
              <a:latin typeface="Times New Roman"/>
              <a:cs typeface="Times New Roman"/>
            </a:endParaRPr>
          </a:p>
        </p:txBody>
      </p:sp>
      <p:sp>
        <p:nvSpPr>
          <p:cNvPr id="3" name="Content Placeholder 2"/>
          <p:cNvSpPr>
            <a:spLocks noGrp="1"/>
          </p:cNvSpPr>
          <p:nvPr>
            <p:ph idx="1"/>
          </p:nvPr>
        </p:nvSpPr>
        <p:spPr>
          <a:xfrm>
            <a:off x="304800" y="1341239"/>
            <a:ext cx="8551333" cy="4343400"/>
          </a:xfrm>
        </p:spPr>
        <p:txBody>
          <a:bodyPr>
            <a:normAutofit/>
          </a:bodyPr>
          <a:lstStyle/>
          <a:p>
            <a:pPr marL="0" indent="0" algn="ctr">
              <a:buNone/>
            </a:pPr>
            <a:r>
              <a:rPr lang="en-US" sz="3600" dirty="0" smtClean="0"/>
              <a:t>“Joy gives </a:t>
            </a:r>
            <a:r>
              <a:rPr lang="en-US" sz="3600" smtClean="0"/>
              <a:t>us wings!”                                </a:t>
            </a:r>
            <a:r>
              <a:rPr lang="en-US" sz="2800" dirty="0" smtClean="0"/>
              <a:t>-</a:t>
            </a:r>
            <a:r>
              <a:rPr lang="en-US" sz="3200" dirty="0" err="1" smtClean="0"/>
              <a:t>Abdu’l-Baha</a:t>
            </a:r>
            <a:endParaRPr lang="en-US" sz="3200" dirty="0"/>
          </a:p>
        </p:txBody>
      </p:sp>
      <p:pic>
        <p:nvPicPr>
          <p:cNvPr id="4" name="Picture 3" descr="happiness 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66" y="3247454"/>
            <a:ext cx="3373625" cy="3373625"/>
          </a:xfrm>
          <a:prstGeom prst="rect">
            <a:avLst/>
          </a:prstGeom>
        </p:spPr>
      </p:pic>
    </p:spTree>
    <p:extLst>
      <p:ext uri="{BB962C8B-B14F-4D97-AF65-F5344CB8AC3E}">
        <p14:creationId xmlns:p14="http://schemas.microsoft.com/office/powerpoint/2010/main" val="15899480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68" y="6858000"/>
            <a:ext cx="8042276" cy="1336956"/>
          </a:xfrm>
        </p:spPr>
        <p:txBody>
          <a:bodyPr/>
          <a:lstStyle/>
          <a:p>
            <a:endParaRPr lang="en-US" dirty="0"/>
          </a:p>
        </p:txBody>
      </p:sp>
      <p:sp>
        <p:nvSpPr>
          <p:cNvPr id="3" name="Content Placeholder 2"/>
          <p:cNvSpPr>
            <a:spLocks noGrp="1"/>
          </p:cNvSpPr>
          <p:nvPr>
            <p:ph idx="1"/>
          </p:nvPr>
        </p:nvSpPr>
        <p:spPr>
          <a:xfrm>
            <a:off x="304055" y="218919"/>
            <a:ext cx="8591551" cy="6618741"/>
          </a:xfrm>
        </p:spPr>
        <p:txBody>
          <a:bodyPr>
            <a:normAutofit lnSpcReduction="10000"/>
          </a:bodyPr>
          <a:lstStyle/>
          <a:p>
            <a:r>
              <a:rPr lang="en-US" b="1" dirty="0" smtClean="0">
                <a:latin typeface="Times New Roman"/>
                <a:cs typeface="Times New Roman"/>
              </a:rPr>
              <a:t>Joyful child</a:t>
            </a:r>
            <a:r>
              <a:rPr lang="en-US" b="1" dirty="0">
                <a:latin typeface="Times New Roman"/>
                <a:cs typeface="Times New Roman"/>
              </a:rPr>
              <a:t>, </a:t>
            </a:r>
            <a:r>
              <a:rPr lang="en-US" b="1" dirty="0" smtClean="0">
                <a:latin typeface="Times New Roman"/>
                <a:cs typeface="Times New Roman"/>
              </a:rPr>
              <a:t>Joyful </a:t>
            </a:r>
            <a:r>
              <a:rPr lang="en-US" b="1" dirty="0">
                <a:latin typeface="Times New Roman"/>
                <a:cs typeface="Times New Roman"/>
              </a:rPr>
              <a:t>child</a:t>
            </a:r>
            <a:endParaRPr lang="en-US" b="1" dirty="0" smtClean="0">
              <a:latin typeface="Times New Roman"/>
              <a:cs typeface="Times New Roman"/>
            </a:endParaRPr>
          </a:p>
          <a:p>
            <a:pPr marL="0" indent="0">
              <a:buNone/>
            </a:pPr>
            <a:r>
              <a:rPr lang="en-US" b="1" dirty="0" smtClean="0">
                <a:latin typeface="Times New Roman"/>
                <a:cs typeface="Times New Roman"/>
              </a:rPr>
              <a:t> 	turn </a:t>
            </a:r>
            <a:r>
              <a:rPr lang="en-US" b="1" dirty="0">
                <a:latin typeface="Times New Roman"/>
                <a:cs typeface="Times New Roman"/>
              </a:rPr>
              <a:t>around</a:t>
            </a:r>
            <a:r>
              <a:rPr lang="en-US" b="1" dirty="0" smtClean="0">
                <a:latin typeface="Times New Roman"/>
                <a:cs typeface="Times New Roman"/>
              </a:rPr>
              <a:t>.</a:t>
            </a:r>
            <a:endParaRPr lang="en-US" b="1" dirty="0">
              <a:latin typeface="Times New Roman"/>
              <a:cs typeface="Times New Roman"/>
            </a:endParaRPr>
          </a:p>
          <a:p>
            <a:r>
              <a:rPr lang="en-US" b="1" dirty="0" smtClean="0">
                <a:latin typeface="Times New Roman"/>
                <a:cs typeface="Times New Roman"/>
              </a:rPr>
              <a:t>Joyful child, Joyful child</a:t>
            </a:r>
          </a:p>
          <a:p>
            <a:pPr marL="0" indent="0">
              <a:buNone/>
            </a:pPr>
            <a:r>
              <a:rPr lang="en-US" b="1" dirty="0" smtClean="0">
                <a:latin typeface="Times New Roman"/>
                <a:cs typeface="Times New Roman"/>
              </a:rPr>
              <a:t>	touch </a:t>
            </a:r>
            <a:r>
              <a:rPr lang="en-US" b="1" dirty="0">
                <a:latin typeface="Times New Roman"/>
                <a:cs typeface="Times New Roman"/>
              </a:rPr>
              <a:t>the ground. </a:t>
            </a:r>
          </a:p>
          <a:p>
            <a:r>
              <a:rPr lang="en-US" b="1" dirty="0" smtClean="0">
                <a:latin typeface="Times New Roman"/>
                <a:cs typeface="Times New Roman"/>
              </a:rPr>
              <a:t>Joyful child, Joyful child</a:t>
            </a:r>
          </a:p>
          <a:p>
            <a:pPr marL="0" indent="0">
              <a:buNone/>
            </a:pPr>
            <a:r>
              <a:rPr lang="en-US" b="1" dirty="0" smtClean="0">
                <a:latin typeface="Times New Roman"/>
                <a:cs typeface="Times New Roman"/>
              </a:rPr>
              <a:t>	show your shoe. </a:t>
            </a:r>
          </a:p>
          <a:p>
            <a:r>
              <a:rPr lang="en-US" b="1" dirty="0" smtClean="0">
                <a:latin typeface="Times New Roman"/>
                <a:cs typeface="Times New Roman"/>
              </a:rPr>
              <a:t>Joyful child, Joyful child</a:t>
            </a:r>
          </a:p>
          <a:p>
            <a:pPr marL="0" indent="0">
              <a:buNone/>
            </a:pPr>
            <a:r>
              <a:rPr lang="en-US" b="1" dirty="0" smtClean="0">
                <a:latin typeface="Times New Roman"/>
                <a:cs typeface="Times New Roman"/>
              </a:rPr>
              <a:t> 	I </a:t>
            </a:r>
            <a:r>
              <a:rPr lang="en-US" b="1" dirty="0">
                <a:latin typeface="Times New Roman"/>
                <a:cs typeface="Times New Roman"/>
              </a:rPr>
              <a:t>love you! </a:t>
            </a:r>
            <a:endParaRPr lang="en-US" b="1" dirty="0" smtClean="0">
              <a:latin typeface="Times New Roman"/>
              <a:cs typeface="Times New Roman"/>
            </a:endParaRPr>
          </a:p>
          <a:p>
            <a:r>
              <a:rPr lang="en-US" b="1" dirty="0" smtClean="0">
                <a:latin typeface="Times New Roman"/>
                <a:cs typeface="Times New Roman"/>
              </a:rPr>
              <a:t>Joyful child, Joyful child</a:t>
            </a:r>
          </a:p>
          <a:p>
            <a:pPr marL="0" indent="0">
              <a:buNone/>
            </a:pPr>
            <a:r>
              <a:rPr lang="en-US" b="1" dirty="0" smtClean="0">
                <a:latin typeface="Times New Roman"/>
                <a:cs typeface="Times New Roman"/>
              </a:rPr>
              <a:t>	reach </a:t>
            </a:r>
            <a:r>
              <a:rPr lang="en-US" b="1" dirty="0">
                <a:latin typeface="Times New Roman"/>
                <a:cs typeface="Times New Roman"/>
              </a:rPr>
              <a:t>for the sky. </a:t>
            </a:r>
            <a:endParaRPr lang="en-US" b="1" dirty="0" smtClean="0">
              <a:latin typeface="Times New Roman"/>
              <a:cs typeface="Times New Roman"/>
            </a:endParaRPr>
          </a:p>
          <a:p>
            <a:r>
              <a:rPr lang="en-US" b="1" dirty="0" smtClean="0">
                <a:latin typeface="Times New Roman"/>
                <a:cs typeface="Times New Roman"/>
              </a:rPr>
              <a:t>Children’s </a:t>
            </a:r>
            <a:r>
              <a:rPr lang="en-US" b="1" dirty="0">
                <a:latin typeface="Times New Roman"/>
                <a:cs typeface="Times New Roman"/>
              </a:rPr>
              <a:t>class is over.  It’s time to say goodbye! </a:t>
            </a:r>
          </a:p>
        </p:txBody>
      </p:sp>
      <p:pic>
        <p:nvPicPr>
          <p:cNvPr id="5" name="Picture 4" descr="pp cc bahai tur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0606" y="17889"/>
            <a:ext cx="1905000" cy="1435100"/>
          </a:xfrm>
          <a:prstGeom prst="rect">
            <a:avLst/>
          </a:prstGeom>
        </p:spPr>
      </p:pic>
      <p:pic>
        <p:nvPicPr>
          <p:cNvPr id="7" name="Picture 6" descr="pp cc bahai touch the 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124" y="1733550"/>
            <a:ext cx="1638300" cy="1231900"/>
          </a:xfrm>
          <a:prstGeom prst="rect">
            <a:avLst/>
          </a:prstGeom>
        </p:spPr>
      </p:pic>
      <p:pic>
        <p:nvPicPr>
          <p:cNvPr id="8" name="Picture 7" descr="pp cc bahai love you.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3124" y="3300030"/>
            <a:ext cx="1994963" cy="1994963"/>
          </a:xfrm>
          <a:prstGeom prst="rect">
            <a:avLst/>
          </a:prstGeom>
        </p:spPr>
      </p:pic>
      <p:pic>
        <p:nvPicPr>
          <p:cNvPr id="9" name="Picture 8" descr="pp cc bahai .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270" y="2364170"/>
            <a:ext cx="965200" cy="1511300"/>
          </a:xfrm>
          <a:prstGeom prst="rect">
            <a:avLst/>
          </a:prstGeom>
        </p:spPr>
      </p:pic>
      <p:pic>
        <p:nvPicPr>
          <p:cNvPr id="10" name="Picture 9" descr="pp cc bahai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697" y="5294993"/>
            <a:ext cx="1314773" cy="1542667"/>
          </a:xfrm>
          <a:prstGeom prst="rect">
            <a:avLst/>
          </a:prstGeom>
        </p:spPr>
      </p:pic>
    </p:spTree>
    <p:extLst>
      <p:ext uri="{BB962C8B-B14F-4D97-AF65-F5344CB8AC3E}">
        <p14:creationId xmlns:p14="http://schemas.microsoft.com/office/powerpoint/2010/main" val="39576556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141" y="-756559"/>
            <a:ext cx="6686409" cy="243179"/>
          </a:xfrm>
        </p:spPr>
        <p:txBody>
          <a:bodyPr/>
          <a:lstStyle/>
          <a:p>
            <a:endParaRPr lang="en-US" dirty="0"/>
          </a:p>
        </p:txBody>
      </p:sp>
      <p:sp>
        <p:nvSpPr>
          <p:cNvPr id="3" name="Content Placeholder 2"/>
          <p:cNvSpPr>
            <a:spLocks noGrp="1"/>
          </p:cNvSpPr>
          <p:nvPr>
            <p:ph idx="1"/>
          </p:nvPr>
        </p:nvSpPr>
        <p:spPr>
          <a:xfrm>
            <a:off x="549275" y="216161"/>
            <a:ext cx="8042276" cy="4107030"/>
          </a:xfrm>
        </p:spPr>
        <p:txBody>
          <a:bodyPr>
            <a:normAutofit fontScale="70000" lnSpcReduction="20000"/>
          </a:bodyPr>
          <a:lstStyle/>
          <a:p>
            <a:pPr marL="0" indent="0" algn="ctr">
              <a:buNone/>
            </a:pPr>
            <a:r>
              <a:rPr lang="en-US" sz="3900" b="1" dirty="0">
                <a:latin typeface="Times New Roman"/>
                <a:cs typeface="Times New Roman"/>
              </a:rPr>
              <a:t>Good morning, </a:t>
            </a:r>
            <a:r>
              <a:rPr lang="en-US" sz="3900" b="1" dirty="0" smtClean="0">
                <a:latin typeface="Times New Roman"/>
                <a:cs typeface="Times New Roman"/>
              </a:rPr>
              <a:t>Good </a:t>
            </a:r>
            <a:r>
              <a:rPr lang="en-US" sz="3900" b="1" dirty="0">
                <a:latin typeface="Times New Roman"/>
                <a:cs typeface="Times New Roman"/>
              </a:rPr>
              <a:t>morning!  </a:t>
            </a:r>
            <a:endParaRPr lang="en-US" sz="3900" b="1" dirty="0" smtClean="0">
              <a:latin typeface="Times New Roman"/>
              <a:cs typeface="Times New Roman"/>
            </a:endParaRPr>
          </a:p>
          <a:p>
            <a:pPr marL="0" indent="0">
              <a:buNone/>
            </a:pPr>
            <a:r>
              <a:rPr lang="en-US" sz="2600" dirty="0" smtClean="0">
                <a:latin typeface="Times New Roman"/>
                <a:cs typeface="Times New Roman"/>
              </a:rPr>
              <a:t>It’s </a:t>
            </a:r>
            <a:r>
              <a:rPr lang="en-US" sz="2600" dirty="0">
                <a:latin typeface="Times New Roman"/>
                <a:cs typeface="Times New Roman"/>
              </a:rPr>
              <a:t>lovely to see you!  Please come in and join us, we’d love to be with you.  Today is going to </a:t>
            </a:r>
            <a:r>
              <a:rPr lang="en-US" sz="2600" dirty="0" smtClean="0">
                <a:latin typeface="Times New Roman"/>
                <a:cs typeface="Times New Roman"/>
              </a:rPr>
              <a:t>be:</a:t>
            </a:r>
          </a:p>
          <a:p>
            <a:pPr marL="0" indent="0">
              <a:buNone/>
            </a:pPr>
            <a:r>
              <a:rPr lang="en-US" sz="2600" dirty="0" smtClean="0">
                <a:latin typeface="Times New Roman"/>
                <a:cs typeface="Times New Roman"/>
              </a:rPr>
              <a:t> </a:t>
            </a:r>
            <a:r>
              <a:rPr lang="en-US" sz="2600" b="1" dirty="0" smtClean="0">
                <a:latin typeface="Times New Roman"/>
                <a:cs typeface="Times New Roman"/>
              </a:rPr>
              <a:t>*Wonderful           *Joyful           *Beautiful          *Peaceful </a:t>
            </a:r>
          </a:p>
          <a:p>
            <a:pPr marL="0" indent="0">
              <a:buNone/>
            </a:pPr>
            <a:r>
              <a:rPr lang="en-US" sz="2600" dirty="0" smtClean="0">
                <a:latin typeface="Times New Roman"/>
                <a:cs typeface="Times New Roman"/>
              </a:rPr>
              <a:t>Today </a:t>
            </a:r>
            <a:r>
              <a:rPr lang="en-US" sz="2600" dirty="0">
                <a:latin typeface="Times New Roman"/>
                <a:cs typeface="Times New Roman"/>
              </a:rPr>
              <a:t>is going to be…How is your day going to be? </a:t>
            </a:r>
            <a:endParaRPr lang="en-US" sz="2600" dirty="0" smtClean="0">
              <a:latin typeface="Times New Roman"/>
              <a:cs typeface="Times New Roman"/>
            </a:endParaRPr>
          </a:p>
          <a:p>
            <a:pPr marL="0" indent="0">
              <a:buNone/>
            </a:pPr>
            <a:r>
              <a:rPr lang="en-US" sz="2600" dirty="0" smtClean="0">
                <a:latin typeface="Times New Roman"/>
                <a:cs typeface="Times New Roman"/>
              </a:rPr>
              <a:t>Today </a:t>
            </a:r>
            <a:r>
              <a:rPr lang="en-US" sz="2600" dirty="0">
                <a:latin typeface="Times New Roman"/>
                <a:cs typeface="Times New Roman"/>
              </a:rPr>
              <a:t>is going to be </a:t>
            </a:r>
            <a:r>
              <a:rPr lang="en-US" sz="2600" b="1" dirty="0" smtClean="0">
                <a:latin typeface="Times New Roman"/>
                <a:cs typeface="Times New Roman"/>
              </a:rPr>
              <a:t>____(JOYFUL). </a:t>
            </a:r>
          </a:p>
          <a:p>
            <a:pPr marL="0" indent="0">
              <a:buNone/>
            </a:pPr>
            <a:r>
              <a:rPr lang="en-US" sz="2600" dirty="0" smtClean="0">
                <a:latin typeface="Times New Roman"/>
                <a:cs typeface="Times New Roman"/>
              </a:rPr>
              <a:t>Today </a:t>
            </a:r>
            <a:r>
              <a:rPr lang="en-US" sz="2600" dirty="0">
                <a:latin typeface="Times New Roman"/>
                <a:cs typeface="Times New Roman"/>
              </a:rPr>
              <a:t>I’m going to </a:t>
            </a:r>
            <a:r>
              <a:rPr lang="en-US" sz="2600" dirty="0" smtClean="0">
                <a:latin typeface="Times New Roman"/>
                <a:cs typeface="Times New Roman"/>
              </a:rPr>
              <a:t>be: </a:t>
            </a:r>
          </a:p>
          <a:p>
            <a:pPr marL="0" indent="0">
              <a:buNone/>
            </a:pPr>
            <a:r>
              <a:rPr lang="en-US" sz="2600" dirty="0" smtClean="0">
                <a:latin typeface="Times New Roman"/>
                <a:cs typeface="Times New Roman"/>
              </a:rPr>
              <a:t>                        </a:t>
            </a:r>
            <a:r>
              <a:rPr lang="en-US" sz="2600" b="1" dirty="0" smtClean="0">
                <a:latin typeface="Times New Roman"/>
                <a:cs typeface="Times New Roman"/>
              </a:rPr>
              <a:t>*Happy                            *Helpful </a:t>
            </a:r>
          </a:p>
          <a:p>
            <a:pPr marL="0" indent="0">
              <a:buNone/>
            </a:pPr>
            <a:r>
              <a:rPr lang="en-US" sz="2600" dirty="0" smtClean="0">
                <a:latin typeface="Times New Roman"/>
                <a:cs typeface="Times New Roman"/>
              </a:rPr>
              <a:t>         Good </a:t>
            </a:r>
            <a:r>
              <a:rPr lang="en-US" sz="2600" dirty="0">
                <a:latin typeface="Times New Roman"/>
                <a:cs typeface="Times New Roman"/>
              </a:rPr>
              <a:t>morning, </a:t>
            </a:r>
            <a:r>
              <a:rPr lang="en-US" sz="2600" dirty="0" smtClean="0">
                <a:latin typeface="Times New Roman"/>
                <a:cs typeface="Times New Roman"/>
              </a:rPr>
              <a:t>Good </a:t>
            </a:r>
            <a:r>
              <a:rPr lang="en-US" sz="2600" dirty="0">
                <a:latin typeface="Times New Roman"/>
                <a:cs typeface="Times New Roman"/>
              </a:rPr>
              <a:t>morning!  It’s lovely to see you!  </a:t>
            </a:r>
            <a:r>
              <a:rPr lang="en-US" sz="2600" dirty="0" smtClean="0">
                <a:latin typeface="Times New Roman"/>
                <a:cs typeface="Times New Roman"/>
              </a:rPr>
              <a:t>X 2</a:t>
            </a:r>
            <a:endParaRPr lang="en-US" sz="2600" dirty="0">
              <a:latin typeface="Times New Roman"/>
              <a:cs typeface="Times New Roman"/>
            </a:endParaRPr>
          </a:p>
          <a:p>
            <a:pPr marL="0" indent="0">
              <a:buNone/>
            </a:pPr>
            <a:endParaRPr lang="en-US" dirty="0"/>
          </a:p>
          <a:p>
            <a:endParaRPr lang="en-US" dirty="0"/>
          </a:p>
        </p:txBody>
      </p:sp>
      <p:pic>
        <p:nvPicPr>
          <p:cNvPr id="4" name="Picture 3" descr="bahai c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389" y="4546600"/>
            <a:ext cx="2396612" cy="2311399"/>
          </a:xfrm>
          <a:prstGeom prst="rect">
            <a:avLst/>
          </a:prstGeom>
        </p:spPr>
      </p:pic>
      <p:pic>
        <p:nvPicPr>
          <p:cNvPr id="5" name="Picture 4"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6600"/>
            <a:ext cx="2311400" cy="2311400"/>
          </a:xfrm>
          <a:prstGeom prst="rect">
            <a:avLst/>
          </a:prstGeom>
        </p:spPr>
      </p:pic>
    </p:spTree>
    <p:extLst>
      <p:ext uri="{BB962C8B-B14F-4D97-AF65-F5344CB8AC3E}">
        <p14:creationId xmlns:p14="http://schemas.microsoft.com/office/powerpoint/2010/main" val="362444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6732"/>
          </a:xfrm>
        </p:spPr>
        <p:txBody>
          <a:bodyPr/>
          <a:lstStyle/>
          <a:p>
            <a:r>
              <a:rPr lang="en-US" b="1" u="sng" dirty="0" smtClean="0">
                <a:latin typeface="Times New Roman" pitchFamily="18" charset="0"/>
                <a:cs typeface="Times New Roman" pitchFamily="18" charset="0"/>
              </a:rPr>
              <a:t>Opening Prayer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233925" y="1094308"/>
            <a:ext cx="8910075" cy="4633134"/>
          </a:xfrm>
        </p:spPr>
        <p:txBody>
          <a:bodyPr>
            <a:normAutofit/>
          </a:bodyPr>
          <a:lstStyle/>
          <a:p>
            <a:pPr marL="0" indent="0" algn="ctr">
              <a:lnSpc>
                <a:spcPct val="130000"/>
              </a:lnSpc>
              <a:buNone/>
            </a:pPr>
            <a:r>
              <a:rPr lang="en-US" b="1" dirty="0" smtClean="0">
                <a:latin typeface="Times New Roman"/>
                <a:cs typeface="Times New Roman"/>
              </a:rPr>
              <a:t>O God!  Educate these children.  These children are the plants of </a:t>
            </a:r>
            <a:r>
              <a:rPr lang="en-US" b="1" dirty="0" err="1" smtClean="0">
                <a:latin typeface="Times New Roman"/>
                <a:cs typeface="Times New Roman"/>
              </a:rPr>
              <a:t>Thine</a:t>
            </a:r>
            <a:r>
              <a:rPr lang="en-US" b="1" dirty="0" smtClean="0">
                <a:latin typeface="Times New Roman"/>
                <a:cs typeface="Times New Roman"/>
              </a:rPr>
              <a:t> orchard, the flowers of Thy meadow, the roses of Thy garden.  Let Thy rain fall upon them; let the Sun of Reality shine upon them with Thy love.  Let Thy breeze refresh them in order that they may be trained, grow and develop, and appear in the utmost beauty.  Thou art the Giver.  Thou art the Compassionate.</a:t>
            </a:r>
            <a:r>
              <a:rPr lang="en-US" dirty="0" smtClean="0">
                <a:latin typeface="Times New Roman"/>
                <a:cs typeface="Times New Roman"/>
              </a:rPr>
              <a:t>        ~  '</a:t>
            </a:r>
            <a:r>
              <a:rPr lang="en-US" dirty="0" err="1" smtClean="0">
                <a:latin typeface="Times New Roman"/>
                <a:cs typeface="Times New Roman"/>
              </a:rPr>
              <a:t>Abdu’l-Bahá</a:t>
            </a:r>
            <a:endParaRPr lang="en-US" dirty="0">
              <a:latin typeface="Times New Roman"/>
              <a:cs typeface="Times New Roman"/>
            </a:endParaRPr>
          </a:p>
        </p:txBody>
      </p:sp>
      <p:pic>
        <p:nvPicPr>
          <p:cNvPr id="4" name="Picture 3" descr="Helpfulness im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898" y="4890739"/>
            <a:ext cx="1460500" cy="1790700"/>
          </a:xfrm>
          <a:prstGeom prst="rect">
            <a:avLst/>
          </a:prstGeom>
        </p:spPr>
      </p:pic>
      <p:pic>
        <p:nvPicPr>
          <p:cNvPr id="6" name="Picture 5" descr="Helpfulness im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995" y="4470681"/>
            <a:ext cx="2217080" cy="2235711"/>
          </a:xfrm>
          <a:prstGeom prst="rect">
            <a:avLst/>
          </a:prstGeom>
        </p:spPr>
      </p:pic>
      <p:pic>
        <p:nvPicPr>
          <p:cNvPr id="7" name="6 Imagen" descr="flowers.jpg"/>
          <p:cNvPicPr>
            <a:picLocks noChangeAspect="1"/>
          </p:cNvPicPr>
          <p:nvPr/>
        </p:nvPicPr>
        <p:blipFill>
          <a:blip r:embed="rId4" cstate="print"/>
          <a:stretch>
            <a:fillRect/>
          </a:stretch>
        </p:blipFill>
        <p:spPr>
          <a:xfrm>
            <a:off x="233925" y="4723456"/>
            <a:ext cx="3352800" cy="1957983"/>
          </a:xfrm>
          <a:prstGeom prst="rect">
            <a:avLst/>
          </a:prstGeom>
        </p:spPr>
      </p:pic>
    </p:spTree>
    <p:extLst>
      <p:ext uri="{BB962C8B-B14F-4D97-AF65-F5344CB8AC3E}">
        <p14:creationId xmlns:p14="http://schemas.microsoft.com/office/powerpoint/2010/main" val="2474572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7800"/>
            <a:ext cx="8042276" cy="936532"/>
          </a:xfrm>
        </p:spPr>
        <p:txBody>
          <a:bodyPr/>
          <a:lstStyle/>
          <a:p>
            <a:r>
              <a:rPr lang="en-US" b="1" u="sng" dirty="0">
                <a:latin typeface="Times New Roman" pitchFamily="18" charset="0"/>
                <a:cs typeface="Times New Roman" pitchFamily="18" charset="0"/>
              </a:rPr>
              <a:t>Hello</a:t>
            </a:r>
            <a:r>
              <a:rPr lang="en-US" b="1" dirty="0"/>
              <a:t> </a:t>
            </a:r>
            <a:endParaRPr lang="en-US" dirty="0"/>
          </a:p>
        </p:txBody>
      </p:sp>
      <p:sp>
        <p:nvSpPr>
          <p:cNvPr id="3" name="Content Placeholder 2"/>
          <p:cNvSpPr>
            <a:spLocks noGrp="1"/>
          </p:cNvSpPr>
          <p:nvPr>
            <p:ph idx="1"/>
          </p:nvPr>
        </p:nvSpPr>
        <p:spPr>
          <a:xfrm>
            <a:off x="266700" y="1422400"/>
            <a:ext cx="8547100" cy="4521201"/>
          </a:xfrm>
        </p:spPr>
        <p:txBody>
          <a:bodyPr/>
          <a:lstStyle/>
          <a:p>
            <a:pPr marL="0" indent="0" algn="ctr">
              <a:buNone/>
            </a:pPr>
            <a:r>
              <a:rPr lang="en-US" dirty="0" smtClean="0">
                <a:latin typeface="Times New Roman"/>
                <a:cs typeface="Times New Roman"/>
              </a:rPr>
              <a:t>	</a:t>
            </a:r>
            <a:r>
              <a:rPr lang="en-US" sz="2800" dirty="0" smtClean="0">
                <a:latin typeface="Times New Roman"/>
                <a:cs typeface="Times New Roman"/>
              </a:rPr>
              <a:t>Hello </a:t>
            </a:r>
            <a:r>
              <a:rPr lang="en-US" sz="2800" dirty="0">
                <a:latin typeface="Times New Roman"/>
                <a:cs typeface="Times New Roman"/>
              </a:rPr>
              <a:t>everybody!  So glad to see </a:t>
            </a:r>
            <a:r>
              <a:rPr lang="en-US" sz="2800" dirty="0" smtClean="0">
                <a:latin typeface="Times New Roman"/>
                <a:cs typeface="Times New Roman"/>
              </a:rPr>
              <a:t>you!</a:t>
            </a:r>
          </a:p>
          <a:p>
            <a:pPr marL="0" indent="0" algn="ctr">
              <a:buNone/>
            </a:pPr>
            <a:r>
              <a:rPr lang="en-US" sz="2800" dirty="0" smtClean="0">
                <a:latin typeface="Times New Roman"/>
                <a:cs typeface="Times New Roman"/>
              </a:rPr>
              <a:t> Hello everybody, so glad to see you too!  Hello to ____, so glad to see you!  Hello to _______, so glad to see you too!  Hello everybody!  So glad to see you!                 Hello everybody, so glad to see you!</a:t>
            </a:r>
          </a:p>
          <a:p>
            <a:endParaRPr lang="en-US" dirty="0"/>
          </a:p>
        </p:txBody>
      </p:sp>
      <p:pic>
        <p:nvPicPr>
          <p:cNvPr id="5" name="Picture 4" descr="bahai 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089" y="4110996"/>
            <a:ext cx="4999756" cy="2099897"/>
          </a:xfrm>
          <a:prstGeom prst="rect">
            <a:avLst/>
          </a:prstGeom>
        </p:spPr>
      </p:pic>
    </p:spTree>
    <p:extLst>
      <p:ext uri="{BB962C8B-B14F-4D97-AF65-F5344CB8AC3E}">
        <p14:creationId xmlns:p14="http://schemas.microsoft.com/office/powerpoint/2010/main" val="67674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10" y="-310777"/>
            <a:ext cx="8042276" cy="1336956"/>
          </a:xfrm>
        </p:spPr>
        <p:txBody>
          <a:bodyPr/>
          <a:lstStyle/>
          <a:p>
            <a:r>
              <a:rPr lang="en-US" u="sng" dirty="0" smtClean="0">
                <a:latin typeface="Times New Roman"/>
                <a:cs typeface="Times New Roman"/>
              </a:rPr>
              <a:t> </a:t>
            </a:r>
            <a:r>
              <a:rPr lang="en-US" u="sng" dirty="0">
                <a:latin typeface="Times New Roman"/>
                <a:cs typeface="Times New Roman"/>
              </a:rPr>
              <a:t>Open and shut them</a:t>
            </a:r>
          </a:p>
        </p:txBody>
      </p:sp>
      <p:sp>
        <p:nvSpPr>
          <p:cNvPr id="3" name="Content Placeholder 2"/>
          <p:cNvSpPr>
            <a:spLocks noGrp="1"/>
          </p:cNvSpPr>
          <p:nvPr>
            <p:ph idx="1"/>
          </p:nvPr>
        </p:nvSpPr>
        <p:spPr>
          <a:xfrm>
            <a:off x="0" y="1600200"/>
            <a:ext cx="8591551" cy="5153211"/>
          </a:xfrm>
        </p:spPr>
        <p:txBody>
          <a:bodyPr/>
          <a:lstStyle/>
          <a:p>
            <a:pPr marL="0" indent="0">
              <a:buNone/>
            </a:pPr>
            <a:r>
              <a:rPr lang="en-US" dirty="0" smtClean="0">
                <a:latin typeface="Times New Roman"/>
                <a:cs typeface="Times New Roman"/>
              </a:rPr>
              <a:t>   Open </a:t>
            </a:r>
            <a:r>
              <a:rPr lang="en-US" dirty="0">
                <a:latin typeface="Times New Roman"/>
                <a:cs typeface="Times New Roman"/>
              </a:rPr>
              <a:t>and shut them, open and shut them, give a little </a:t>
            </a:r>
            <a:r>
              <a:rPr lang="en-US" dirty="0" smtClean="0">
                <a:latin typeface="Times New Roman"/>
                <a:cs typeface="Times New Roman"/>
              </a:rPr>
              <a:t>clap  </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   Open </a:t>
            </a:r>
            <a:r>
              <a:rPr lang="en-US" dirty="0">
                <a:latin typeface="Times New Roman"/>
                <a:cs typeface="Times New Roman"/>
              </a:rPr>
              <a:t>and shut them, open and shut them, fold them in your lap</a:t>
            </a:r>
            <a:r>
              <a:rPr lang="en-US" dirty="0" smtClean="0">
                <a:latin typeface="Times New Roman"/>
                <a:cs typeface="Times New Roman"/>
              </a:rPr>
              <a:t>.</a:t>
            </a:r>
          </a:p>
          <a:p>
            <a:pPr marL="0" indent="0">
              <a:buNone/>
            </a:pPr>
            <a:r>
              <a:rPr lang="en-US" dirty="0" smtClean="0">
                <a:latin typeface="Times New Roman"/>
                <a:cs typeface="Times New Roman"/>
              </a:rPr>
              <a:t>  </a:t>
            </a:r>
            <a:endParaRPr lang="en-US" dirty="0">
              <a:latin typeface="Times New Roman"/>
              <a:cs typeface="Times New Roman"/>
            </a:endParaRPr>
          </a:p>
          <a:p>
            <a:pPr marL="0" indent="0">
              <a:buNone/>
            </a:pPr>
            <a:r>
              <a:rPr lang="en-US" dirty="0" smtClean="0">
                <a:latin typeface="Times New Roman"/>
                <a:cs typeface="Times New Roman"/>
              </a:rPr>
              <a:t>   Creep </a:t>
            </a:r>
            <a:r>
              <a:rPr lang="en-US" dirty="0">
                <a:latin typeface="Times New Roman"/>
                <a:cs typeface="Times New Roman"/>
              </a:rPr>
              <a:t>them, creep them, slowly creep them right up to your chin.  </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   Open </a:t>
            </a:r>
            <a:r>
              <a:rPr lang="en-US" dirty="0">
                <a:latin typeface="Times New Roman"/>
                <a:cs typeface="Times New Roman"/>
              </a:rPr>
              <a:t>up your little mouth but do not let them in!</a:t>
            </a:r>
          </a:p>
          <a:p>
            <a:endParaRPr lang="en-US" dirty="0"/>
          </a:p>
        </p:txBody>
      </p:sp>
      <p:pic>
        <p:nvPicPr>
          <p:cNvPr id="5" name="Picture 4" descr="bahai 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742" y="212580"/>
            <a:ext cx="1535952" cy="1627197"/>
          </a:xfrm>
          <a:prstGeom prst="rect">
            <a:avLst/>
          </a:prstGeom>
        </p:spPr>
      </p:pic>
      <p:pic>
        <p:nvPicPr>
          <p:cNvPr id="6" name="Picture 5" descr="bahai 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296" y="1839777"/>
            <a:ext cx="1083554" cy="987238"/>
          </a:xfrm>
          <a:prstGeom prst="rect">
            <a:avLst/>
          </a:prstGeom>
        </p:spPr>
      </p:pic>
      <p:pic>
        <p:nvPicPr>
          <p:cNvPr id="7" name="Picture 6" descr="bahai c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986" y="2944585"/>
            <a:ext cx="819132" cy="1038038"/>
          </a:xfrm>
          <a:prstGeom prst="rect">
            <a:avLst/>
          </a:prstGeom>
        </p:spPr>
      </p:pic>
      <p:pic>
        <p:nvPicPr>
          <p:cNvPr id="8" name="Picture 7" descr="open mou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876" y="4584568"/>
            <a:ext cx="1144974" cy="1269880"/>
          </a:xfrm>
          <a:prstGeom prst="rect">
            <a:avLst/>
          </a:prstGeom>
        </p:spPr>
      </p:pic>
    </p:spTree>
    <p:extLst>
      <p:ext uri="{BB962C8B-B14F-4D97-AF65-F5344CB8AC3E}">
        <p14:creationId xmlns:p14="http://schemas.microsoft.com/office/powerpoint/2010/main" val="1381645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a:cs typeface="Times New Roman"/>
              </a:rPr>
              <a:t>Slowly </a:t>
            </a:r>
            <a:r>
              <a:rPr lang="en-US" b="1" u="sng" dirty="0">
                <a:latin typeface="Times New Roman"/>
                <a:cs typeface="Times New Roman"/>
              </a:rPr>
              <a:t>and </a:t>
            </a:r>
            <a:r>
              <a:rPr lang="en-US" b="1" u="sng" dirty="0" smtClean="0">
                <a:latin typeface="Times New Roman"/>
                <a:cs typeface="Times New Roman"/>
              </a:rPr>
              <a:t>Quickly</a:t>
            </a:r>
            <a:r>
              <a:rPr lang="en-US" dirty="0">
                <a:latin typeface="Times New Roman"/>
                <a:cs typeface="Times New Roman"/>
              </a:rPr>
              <a:t/>
            </a:r>
            <a:br>
              <a:rPr lang="en-US" dirty="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a:xfrm>
            <a:off x="549275" y="708543"/>
            <a:ext cx="8042276" cy="4343400"/>
          </a:xfrm>
        </p:spPr>
        <p:txBody>
          <a:bodyPr>
            <a:normAutofit/>
          </a:bodyPr>
          <a:lstStyle/>
          <a:p>
            <a:pPr marL="0" indent="0" algn="ctr">
              <a:buNone/>
            </a:pPr>
            <a:r>
              <a:rPr lang="en-US" sz="2500" dirty="0" smtClean="0">
                <a:latin typeface="Times New Roman"/>
                <a:cs typeface="Times New Roman"/>
              </a:rPr>
              <a:t>Slowly</a:t>
            </a:r>
            <a:r>
              <a:rPr lang="en-US" sz="2500" dirty="0">
                <a:latin typeface="Times New Roman"/>
                <a:cs typeface="Times New Roman"/>
              </a:rPr>
              <a:t>, slowly, very slowly creeps the garden </a:t>
            </a:r>
            <a:r>
              <a:rPr lang="en-US" sz="2500" dirty="0" smtClean="0">
                <a:latin typeface="Times New Roman"/>
                <a:cs typeface="Times New Roman"/>
              </a:rPr>
              <a:t>snail</a:t>
            </a:r>
            <a:endParaRPr lang="en-US" sz="2500" dirty="0">
              <a:latin typeface="Times New Roman"/>
              <a:cs typeface="Times New Roman"/>
            </a:endParaRPr>
          </a:p>
          <a:p>
            <a:pPr marL="0" indent="0" algn="ctr">
              <a:buNone/>
            </a:pPr>
            <a:r>
              <a:rPr lang="en-US" sz="2500" dirty="0">
                <a:latin typeface="Times New Roman"/>
                <a:cs typeface="Times New Roman"/>
              </a:rPr>
              <a:t>Slowly, slowly, very slowly, up the wooden rail.</a:t>
            </a:r>
          </a:p>
          <a:p>
            <a:pPr marL="0" indent="0" algn="ctr">
              <a:buNone/>
            </a:pPr>
            <a:endParaRPr lang="en-US" sz="2500" dirty="0" smtClean="0">
              <a:latin typeface="Times New Roman"/>
              <a:cs typeface="Times New Roman"/>
            </a:endParaRPr>
          </a:p>
          <a:p>
            <a:pPr algn="ctr"/>
            <a:endParaRPr lang="en-US" sz="2500" dirty="0" smtClean="0">
              <a:latin typeface="Times New Roman"/>
              <a:cs typeface="Times New Roman"/>
            </a:endParaRPr>
          </a:p>
          <a:p>
            <a:pPr marL="0" indent="0" algn="ctr">
              <a:buNone/>
            </a:pPr>
            <a:r>
              <a:rPr lang="en-US" sz="2500" dirty="0" smtClean="0">
                <a:latin typeface="Times New Roman"/>
                <a:cs typeface="Times New Roman"/>
              </a:rPr>
              <a:t>Quickly</a:t>
            </a:r>
            <a:r>
              <a:rPr lang="en-US" sz="2500" dirty="0">
                <a:latin typeface="Times New Roman"/>
                <a:cs typeface="Times New Roman"/>
              </a:rPr>
              <a:t>, quickly, very quickly runs the little mouse</a:t>
            </a:r>
            <a:r>
              <a:rPr lang="en-US" sz="2500" dirty="0" smtClean="0">
                <a:latin typeface="Times New Roman"/>
                <a:cs typeface="Times New Roman"/>
              </a:rPr>
              <a:t>.</a:t>
            </a:r>
            <a:endParaRPr lang="en-US" sz="2500" dirty="0">
              <a:latin typeface="Times New Roman"/>
              <a:cs typeface="Times New Roman"/>
            </a:endParaRPr>
          </a:p>
          <a:p>
            <a:pPr marL="0" indent="0" algn="ctr">
              <a:buNone/>
            </a:pPr>
            <a:r>
              <a:rPr lang="en-US" sz="2500" dirty="0">
                <a:latin typeface="Times New Roman"/>
                <a:cs typeface="Times New Roman"/>
              </a:rPr>
              <a:t>Quickly, quickly, very quickly in his little house!</a:t>
            </a:r>
          </a:p>
          <a:p>
            <a:pPr marL="0" indent="0">
              <a:buNone/>
            </a:pPr>
            <a:endParaRPr lang="en-US" dirty="0"/>
          </a:p>
        </p:txBody>
      </p:sp>
      <p:pic>
        <p:nvPicPr>
          <p:cNvPr id="4" name="Picture 3" descr="bahai cc sn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654" y="2004604"/>
            <a:ext cx="1348360" cy="982526"/>
          </a:xfrm>
          <a:prstGeom prst="rect">
            <a:avLst/>
          </a:prstGeom>
        </p:spPr>
      </p:pic>
      <p:pic>
        <p:nvPicPr>
          <p:cNvPr id="5" name="Picture 4" descr="bahai cc 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400" y="4637132"/>
            <a:ext cx="2032508" cy="1693756"/>
          </a:xfrm>
          <a:prstGeom prst="rect">
            <a:avLst/>
          </a:prstGeom>
        </p:spPr>
      </p:pic>
      <p:pic>
        <p:nvPicPr>
          <p:cNvPr id="6" name="Picture 5" descr="bahai cc m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321" y="4654065"/>
            <a:ext cx="1676823" cy="1676823"/>
          </a:xfrm>
          <a:prstGeom prst="rect">
            <a:avLst/>
          </a:prstGeom>
        </p:spPr>
      </p:pic>
      <p:pic>
        <p:nvPicPr>
          <p:cNvPr id="7" name="Picture 6" descr="bahai cc sna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067" y="2072335"/>
            <a:ext cx="3004055" cy="883719"/>
          </a:xfrm>
          <a:prstGeom prst="rect">
            <a:avLst/>
          </a:prstGeom>
        </p:spPr>
      </p:pic>
    </p:spTree>
    <p:extLst>
      <p:ext uri="{BB962C8B-B14F-4D97-AF65-F5344CB8AC3E}">
        <p14:creationId xmlns:p14="http://schemas.microsoft.com/office/powerpoint/2010/main" val="1493638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03204"/>
            <a:ext cx="8042276" cy="1004265"/>
          </a:xfrm>
        </p:spPr>
        <p:txBody>
          <a:bodyPr/>
          <a:lstStyle/>
          <a:p>
            <a:r>
              <a:rPr lang="en-US" u="sng" dirty="0" smtClean="0"/>
              <a:t> </a:t>
            </a:r>
            <a:br>
              <a:rPr lang="en-US" u="sng" dirty="0" smtClean="0"/>
            </a:br>
            <a:r>
              <a:rPr lang="en-US" u="sng" dirty="0" smtClean="0"/>
              <a:t>The More We Get Together</a:t>
            </a:r>
            <a:r>
              <a:rPr lang="en-US" dirty="0" smtClean="0"/>
              <a:t>	</a:t>
            </a:r>
            <a:endParaRPr lang="en-US" dirty="0"/>
          </a:p>
        </p:txBody>
      </p:sp>
      <p:sp>
        <p:nvSpPr>
          <p:cNvPr id="3" name="2 Marcador de contenido"/>
          <p:cNvSpPr>
            <a:spLocks noGrp="1"/>
          </p:cNvSpPr>
          <p:nvPr>
            <p:ph idx="1"/>
          </p:nvPr>
        </p:nvSpPr>
        <p:spPr>
          <a:xfrm>
            <a:off x="0" y="1427598"/>
            <a:ext cx="9144000" cy="4343400"/>
          </a:xfrm>
        </p:spPr>
        <p:txBody>
          <a:bodyPr>
            <a:normAutofit/>
          </a:bodyPr>
          <a:lstStyle/>
          <a:p>
            <a:pPr algn="ctr">
              <a:buNone/>
            </a:pPr>
            <a:r>
              <a:rPr lang="en-US" sz="2600" dirty="0" smtClean="0"/>
              <a:t>The more we get together, together, together,</a:t>
            </a:r>
          </a:p>
          <a:p>
            <a:pPr algn="ctr">
              <a:buNone/>
            </a:pPr>
            <a:r>
              <a:rPr lang="en-US" sz="2600" dirty="0" smtClean="0"/>
              <a:t>The more we get together the happier we’ll be,</a:t>
            </a:r>
          </a:p>
          <a:p>
            <a:pPr algn="ctr">
              <a:buNone/>
            </a:pPr>
            <a:r>
              <a:rPr lang="en-US" sz="2600" dirty="0" smtClean="0"/>
              <a:t>For your friends are my friends and my friends are your friends.</a:t>
            </a:r>
          </a:p>
          <a:p>
            <a:pPr algn="ctr">
              <a:buNone/>
            </a:pPr>
            <a:r>
              <a:rPr lang="en-US" sz="2600" dirty="0" smtClean="0"/>
              <a:t>The more we get together the happier we’ll be!</a:t>
            </a:r>
            <a:endParaRPr lang="en-US" sz="2600" dirty="0"/>
          </a:p>
        </p:txBody>
      </p:sp>
      <p:pic>
        <p:nvPicPr>
          <p:cNvPr id="4" name="3 Imagen" descr="Children-holding-hands.png"/>
          <p:cNvPicPr>
            <a:picLocks noChangeAspect="1"/>
          </p:cNvPicPr>
          <p:nvPr/>
        </p:nvPicPr>
        <p:blipFill>
          <a:blip r:embed="rId2" cstate="print"/>
          <a:stretch>
            <a:fillRect/>
          </a:stretch>
        </p:blipFill>
        <p:spPr>
          <a:xfrm>
            <a:off x="1919818" y="4594788"/>
            <a:ext cx="5564716" cy="21785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a:cs typeface="Times New Roman"/>
              </a:rPr>
              <a:t>Time to be Happy is Now</a:t>
            </a:r>
            <a:endParaRPr lang="en-US" b="1" u="sng"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lgn="ctr">
              <a:buNone/>
            </a:pPr>
            <a:r>
              <a:rPr lang="en-US" sz="2600" dirty="0"/>
              <a:t>The time to be happy is now</a:t>
            </a:r>
            <a:r>
              <a:rPr lang="en-US" sz="2600" dirty="0" smtClean="0"/>
              <a:t>.</a:t>
            </a:r>
          </a:p>
          <a:p>
            <a:pPr marL="0" indent="0" algn="ctr">
              <a:buNone/>
            </a:pPr>
            <a:r>
              <a:rPr lang="en-US" sz="2600" dirty="0" smtClean="0"/>
              <a:t> </a:t>
            </a:r>
            <a:r>
              <a:rPr lang="en-US" sz="2600" dirty="0"/>
              <a:t>The place to be happy is here. </a:t>
            </a:r>
          </a:p>
          <a:p>
            <a:pPr marL="0" indent="0" algn="ctr">
              <a:buNone/>
            </a:pPr>
            <a:r>
              <a:rPr lang="en-US" sz="2600" dirty="0"/>
              <a:t>And the way to be happy is to make others happy and to build a little heaven down here!</a:t>
            </a:r>
          </a:p>
        </p:txBody>
      </p:sp>
      <p:pic>
        <p:nvPicPr>
          <p:cNvPr id="6" name="5 Imagen" descr="0154_heaven_christian_clipart.jpg"/>
          <p:cNvPicPr>
            <a:picLocks noChangeAspect="1"/>
          </p:cNvPicPr>
          <p:nvPr/>
        </p:nvPicPr>
        <p:blipFill>
          <a:blip r:embed="rId2"/>
          <a:stretch>
            <a:fillRect/>
          </a:stretch>
        </p:blipFill>
        <p:spPr>
          <a:xfrm>
            <a:off x="6161824" y="4091973"/>
            <a:ext cx="2429727" cy="2429727"/>
          </a:xfrm>
          <a:prstGeom prst="rect">
            <a:avLst/>
          </a:prstGeom>
        </p:spPr>
      </p:pic>
      <p:pic>
        <p:nvPicPr>
          <p:cNvPr id="7" name="6 Imagen" descr="smiley-face-hi.png"/>
          <p:cNvPicPr>
            <a:picLocks noChangeAspect="1"/>
          </p:cNvPicPr>
          <p:nvPr/>
        </p:nvPicPr>
        <p:blipFill>
          <a:blip r:embed="rId3"/>
          <a:stretch>
            <a:fillRect/>
          </a:stretch>
        </p:blipFill>
        <p:spPr>
          <a:xfrm>
            <a:off x="3318934" y="3992055"/>
            <a:ext cx="2529645" cy="2529645"/>
          </a:xfrm>
          <a:prstGeom prst="rect">
            <a:avLst/>
          </a:prstGeom>
        </p:spPr>
      </p:pic>
      <p:pic>
        <p:nvPicPr>
          <p:cNvPr id="8" name="7 Imagen" descr="alarm_clock_red.png"/>
          <p:cNvPicPr>
            <a:picLocks noChangeAspect="1"/>
          </p:cNvPicPr>
          <p:nvPr/>
        </p:nvPicPr>
        <p:blipFill>
          <a:blip r:embed="rId4" cstate="print"/>
          <a:stretch>
            <a:fillRect/>
          </a:stretch>
        </p:blipFill>
        <p:spPr>
          <a:xfrm>
            <a:off x="335902" y="4075040"/>
            <a:ext cx="2661298" cy="2472265"/>
          </a:xfrm>
          <a:prstGeom prst="rect">
            <a:avLst/>
          </a:prstGeom>
        </p:spPr>
      </p:pic>
    </p:spTree>
    <p:extLst>
      <p:ext uri="{BB962C8B-B14F-4D97-AF65-F5344CB8AC3E}">
        <p14:creationId xmlns:p14="http://schemas.microsoft.com/office/powerpoint/2010/main" val="280704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10" y="357701"/>
            <a:ext cx="8042276" cy="1336956"/>
          </a:xfrm>
        </p:spPr>
        <p:txBody>
          <a:bodyPr/>
          <a:lstStyle/>
          <a:p>
            <a:r>
              <a:rPr lang="en-US" u="sng" dirty="0" smtClean="0">
                <a:latin typeface="Times New Roman"/>
                <a:cs typeface="Times New Roman"/>
              </a:rPr>
              <a:t> Love, Service, Joy and Gentleness</a:t>
            </a:r>
            <a:endParaRPr lang="en-US" u="sng" dirty="0">
              <a:latin typeface="Times New Roman"/>
              <a:cs typeface="Times New Roman"/>
            </a:endParaRPr>
          </a:p>
        </p:txBody>
      </p:sp>
      <p:sp>
        <p:nvSpPr>
          <p:cNvPr id="3" name="Content Placeholder 2"/>
          <p:cNvSpPr>
            <a:spLocks noGrp="1"/>
          </p:cNvSpPr>
          <p:nvPr>
            <p:ph idx="1"/>
          </p:nvPr>
        </p:nvSpPr>
        <p:spPr>
          <a:xfrm>
            <a:off x="678426" y="2371908"/>
            <a:ext cx="7913125" cy="2984368"/>
          </a:xfrm>
        </p:spPr>
        <p:txBody>
          <a:bodyPr>
            <a:noAutofit/>
          </a:bodyPr>
          <a:lstStyle/>
          <a:p>
            <a:pPr marL="0" indent="0">
              <a:buNone/>
            </a:pPr>
            <a:r>
              <a:rPr lang="en-US" sz="3600" dirty="0" smtClean="0">
                <a:latin typeface="Times New Roman"/>
                <a:cs typeface="Times New Roman"/>
              </a:rPr>
              <a:t>Love, service, joy and gentleness.</a:t>
            </a:r>
            <a:endParaRPr lang="en-US" sz="3600" dirty="0"/>
          </a:p>
          <a:p>
            <a:pPr marL="0" indent="0">
              <a:buNone/>
            </a:pPr>
            <a:r>
              <a:rPr lang="en-US" sz="3600" dirty="0" smtClean="0">
                <a:latin typeface="Times New Roman"/>
                <a:cs typeface="Times New Roman"/>
              </a:rPr>
              <a:t>Love, service, joy and gentleness.</a:t>
            </a:r>
          </a:p>
          <a:p>
            <a:pPr marL="0" indent="0">
              <a:buNone/>
            </a:pPr>
            <a:r>
              <a:rPr lang="en-US" sz="3600" dirty="0" smtClean="0">
                <a:latin typeface="Times New Roman"/>
                <a:cs typeface="Times New Roman"/>
              </a:rPr>
              <a:t>These are virtues we possess.</a:t>
            </a:r>
          </a:p>
          <a:p>
            <a:pPr marL="0" indent="0">
              <a:buNone/>
            </a:pPr>
            <a:r>
              <a:rPr lang="en-US" sz="3600" dirty="0" smtClean="0">
                <a:latin typeface="Times New Roman"/>
                <a:cs typeface="Times New Roman"/>
              </a:rPr>
              <a:t>Love, service, joy and gentleness.</a:t>
            </a:r>
            <a:endParaRPr lang="en-US" sz="3600" dirty="0">
              <a:latin typeface="Times New Roman"/>
              <a:cs typeface="Times New Roman"/>
            </a:endParaRPr>
          </a:p>
        </p:txBody>
      </p:sp>
      <p:pic>
        <p:nvPicPr>
          <p:cNvPr id="7" name="Picture 6" descr="bahai c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19" y="2406031"/>
            <a:ext cx="819132" cy="1038038"/>
          </a:xfrm>
          <a:prstGeom prst="rect">
            <a:avLst/>
          </a:prstGeom>
        </p:spPr>
      </p:pic>
      <p:pic>
        <p:nvPicPr>
          <p:cNvPr id="1028" name="Picture 4" descr="C:\Users\Natasha Kay\AppData\Local\Microsoft\Windows\Temporary Internet Files\Content.IE5\V114NY84\love-heart-5606-large[1].png"/>
          <p:cNvPicPr>
            <a:picLocks noChangeAspect="1" noChangeArrowheads="1"/>
          </p:cNvPicPr>
          <p:nvPr/>
        </p:nvPicPr>
        <p:blipFill>
          <a:blip r:embed="rId3" cstate="print"/>
          <a:srcRect/>
          <a:stretch>
            <a:fillRect/>
          </a:stretch>
        </p:blipFill>
        <p:spPr bwMode="auto">
          <a:xfrm>
            <a:off x="7704061" y="1205334"/>
            <a:ext cx="1019423" cy="978646"/>
          </a:xfrm>
          <a:prstGeom prst="rect">
            <a:avLst/>
          </a:prstGeom>
          <a:noFill/>
        </p:spPr>
      </p:pic>
      <p:pic>
        <p:nvPicPr>
          <p:cNvPr id="1029" name="Picture 5" descr="C:\Users\Natasha Kay\AppData\Local\Microsoft\Windows\Temporary Internet Files\Content.IE5\11VHRRT5\5-Free-Summer-Clipart-Illustration-Of-A-Happy-Smiling-Sun[1].png"/>
          <p:cNvPicPr>
            <a:picLocks noChangeAspect="1" noChangeArrowheads="1"/>
          </p:cNvPicPr>
          <p:nvPr/>
        </p:nvPicPr>
        <p:blipFill>
          <a:blip r:embed="rId4" cstate="print"/>
          <a:srcRect/>
          <a:stretch>
            <a:fillRect/>
          </a:stretch>
        </p:blipFill>
        <p:spPr bwMode="auto">
          <a:xfrm>
            <a:off x="7497027" y="3740521"/>
            <a:ext cx="1340460" cy="1132689"/>
          </a:xfrm>
          <a:prstGeom prst="rect">
            <a:avLst/>
          </a:prstGeom>
          <a:noFill/>
        </p:spPr>
      </p:pic>
      <p:pic>
        <p:nvPicPr>
          <p:cNvPr id="1030" name="Picture 6" descr="C:\Users\Natasha Kay\AppData\Local\Microsoft\Windows\Temporary Internet Files\Content.IE5\Y22U6CJP\OpenHandsSunVine[1].jpg"/>
          <p:cNvPicPr>
            <a:picLocks noChangeAspect="1" noChangeArrowheads="1"/>
          </p:cNvPicPr>
          <p:nvPr/>
        </p:nvPicPr>
        <p:blipFill>
          <a:blip r:embed="rId5" cstate="print"/>
          <a:srcRect/>
          <a:stretch>
            <a:fillRect/>
          </a:stretch>
        </p:blipFill>
        <p:spPr bwMode="auto">
          <a:xfrm>
            <a:off x="7548524" y="5123424"/>
            <a:ext cx="1174960" cy="1305511"/>
          </a:xfrm>
          <a:prstGeom prst="rect">
            <a:avLst/>
          </a:prstGeom>
          <a:noFill/>
        </p:spPr>
      </p:pic>
    </p:spTree>
    <p:extLst>
      <p:ext uri="{BB962C8B-B14F-4D97-AF65-F5344CB8AC3E}">
        <p14:creationId xmlns:p14="http://schemas.microsoft.com/office/powerpoint/2010/main" val="14794779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41419</TotalTime>
  <Words>674</Words>
  <Application>Microsoft Macintosh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Breeze</vt:lpstr>
      <vt:lpstr>Joyfulness</vt:lpstr>
      <vt:lpstr>PowerPoint Presentation</vt:lpstr>
      <vt:lpstr>Opening Prayer </vt:lpstr>
      <vt:lpstr>Hello </vt:lpstr>
      <vt:lpstr> Open and shut them</vt:lpstr>
      <vt:lpstr>Slowly and Quickly </vt:lpstr>
      <vt:lpstr>  The More We Get Together </vt:lpstr>
      <vt:lpstr>Time to be Happy is Now</vt:lpstr>
      <vt:lpstr> Love, Service, Joy and Gentleness</vt:lpstr>
      <vt:lpstr>If You’re Happy and You Know It</vt:lpstr>
      <vt:lpstr>A Smile Is Something</vt:lpstr>
      <vt:lpstr>PowerPoint Presentation</vt:lpstr>
      <vt:lpstr>I Think You’re Wonderful </vt:lpstr>
      <vt:lpstr>Quotation on Joyfulness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Cleanliness</dc:title>
  <dc:creator>Mona Moshfeghi</dc:creator>
  <cp:lastModifiedBy>Julie Iraninejad</cp:lastModifiedBy>
  <cp:revision>138</cp:revision>
  <dcterms:created xsi:type="dcterms:W3CDTF">2001-01-01T00:11:10Z</dcterms:created>
  <dcterms:modified xsi:type="dcterms:W3CDTF">2017-11-02T18:26:58Z</dcterms:modified>
</cp:coreProperties>
</file>