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1" r:id="rId3"/>
    <p:sldId id="287" r:id="rId4"/>
    <p:sldId id="335" r:id="rId5"/>
    <p:sldId id="336" r:id="rId6"/>
    <p:sldId id="339" r:id="rId7"/>
    <p:sldId id="340" r:id="rId8"/>
    <p:sldId id="341" r:id="rId9"/>
    <p:sldId id="330" r:id="rId10"/>
    <p:sldId id="332" r:id="rId11"/>
    <p:sldId id="343" r:id="rId12"/>
    <p:sldId id="333" r:id="rId13"/>
    <p:sldId id="345" r:id="rId14"/>
    <p:sldId id="338" r:id="rId15"/>
    <p:sldId id="31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26" d="100"/>
          <a:sy n="26" d="100"/>
        </p:scale>
        <p:origin x="-1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10/25/17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10/25/17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10/25/17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10/25/17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10/25/17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10/25/17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10/25/17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10/25/17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10/25/17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10/25/17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10/25/17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10/25/17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pPr/>
              <a:t>10/25/17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jpg"/><Relationship Id="rId3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4" Type="http://schemas.openxmlformats.org/officeDocument/2006/relationships/image" Target="../media/image27.gif"/><Relationship Id="rId5" Type="http://schemas.openxmlformats.org/officeDocument/2006/relationships/image" Target="../media/image28.jpeg"/><Relationship Id="rId6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4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image" Target="../media/image10.jpeg"/><Relationship Id="rId5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4" Type="http://schemas.openxmlformats.org/officeDocument/2006/relationships/image" Target="../media/image18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1272" y="1322363"/>
            <a:ext cx="7712363" cy="2239818"/>
          </a:xfrm>
        </p:spPr>
        <p:txBody>
          <a:bodyPr/>
          <a:lstStyle/>
          <a:p>
            <a:r>
              <a:rPr lang="en-US" sz="6600" dirty="0" smtClean="0">
                <a:latin typeface="Lucida Handwriting"/>
                <a:cs typeface="Lucida Handwriting"/>
              </a:rPr>
              <a:t>Courtesy</a:t>
            </a:r>
            <a:endParaRPr lang="en-US" sz="6000" dirty="0">
              <a:latin typeface="Lucida Handwriting"/>
              <a:cs typeface="Lucida Handwriting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306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/>
                <a:cs typeface="Times New Roman"/>
              </a:rPr>
              <a:t>May I Help You?</a:t>
            </a:r>
            <a:endParaRPr lang="en-US" b="1" u="sng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May </a:t>
            </a:r>
            <a:r>
              <a:rPr lang="en-US" dirty="0"/>
              <a:t>I, may I help you (x 3) </a:t>
            </a:r>
          </a:p>
          <a:p>
            <a:pPr marL="0" indent="0">
              <a:buNone/>
            </a:pPr>
            <a:r>
              <a:rPr lang="en-US" dirty="0"/>
              <a:t>May I help you today? </a:t>
            </a:r>
          </a:p>
          <a:p>
            <a:pPr marL="0" indent="0">
              <a:buNone/>
            </a:pPr>
            <a:r>
              <a:rPr lang="en-US" dirty="0"/>
              <a:t>May I help you, clean the floor (x 3) </a:t>
            </a:r>
          </a:p>
          <a:p>
            <a:pPr marL="0" indent="0">
              <a:buNone/>
            </a:pPr>
            <a:r>
              <a:rPr lang="en-US" dirty="0"/>
              <a:t>May I help you today? 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1900" dirty="0"/>
              <a:t>“put </a:t>
            </a:r>
            <a:r>
              <a:rPr lang="en-US" sz="1900" dirty="0" smtClean="0"/>
              <a:t>away </a:t>
            </a:r>
            <a:r>
              <a:rPr lang="en-US" sz="1900" dirty="0"/>
              <a:t>your toys”, “put on your shoes”, “open the door”, etc.</a:t>
            </a:r>
          </a:p>
        </p:txBody>
      </p:sp>
      <p:pic>
        <p:nvPicPr>
          <p:cNvPr id="6" name="Picture 5" descr="Helpfulness immag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4382" y="2079597"/>
            <a:ext cx="2417170" cy="2417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901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Meeting a New Friend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When I meet a new friend I say “Hello!”, “Hello!”</a:t>
            </a:r>
          </a:p>
          <a:p>
            <a:pPr marL="0" indent="0">
              <a:buNone/>
            </a:pPr>
            <a:r>
              <a:rPr lang="en-US" dirty="0"/>
              <a:t>When I meet a new friend I say “Hello!”, “Hello!”</a:t>
            </a:r>
          </a:p>
          <a:p>
            <a:pPr marL="0" indent="0">
              <a:buNone/>
            </a:pPr>
            <a:r>
              <a:rPr lang="en-US" dirty="0"/>
              <a:t>When I meet a new friend I can give her hand a shake</a:t>
            </a:r>
          </a:p>
          <a:p>
            <a:pPr marL="0" indent="0">
              <a:buNone/>
            </a:pPr>
            <a:r>
              <a:rPr lang="en-US" dirty="0"/>
              <a:t>When I meet a new friend I say “Hello!”, “Hello”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4235" y="4127914"/>
            <a:ext cx="2695616" cy="2454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7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/>
                <a:cs typeface="Times New Roman"/>
              </a:rPr>
              <a:t>Let Me Give My Friend a Hug</a:t>
            </a:r>
            <a:endParaRPr lang="en-US" b="1" u="sng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s-IS" dirty="0"/>
              <a:t>Let me give my friend a hug, a gentle hug, a gentle hug; </a:t>
            </a:r>
          </a:p>
          <a:p>
            <a:pPr marL="0" indent="0">
              <a:buNone/>
            </a:pPr>
            <a:r>
              <a:rPr lang="en-US" dirty="0"/>
              <a:t>Let me give my friend a hug when he is hurting; </a:t>
            </a:r>
          </a:p>
          <a:p>
            <a:pPr marL="0" indent="0">
              <a:buNone/>
            </a:pPr>
            <a:r>
              <a:rPr lang="en-US" dirty="0"/>
              <a:t>Let me get a tissue, a tissue, a tissue, </a:t>
            </a:r>
          </a:p>
          <a:p>
            <a:pPr marL="0" indent="0">
              <a:buNone/>
            </a:pPr>
            <a:r>
              <a:rPr lang="en-US" dirty="0"/>
              <a:t>Let me get a tissue to wipe away his tears. La, la, la…”</a:t>
            </a:r>
          </a:p>
        </p:txBody>
      </p:sp>
      <p:pic>
        <p:nvPicPr>
          <p:cNvPr id="4" name="Picture 3" descr="Helpfulness immag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565" y="4897167"/>
            <a:ext cx="2767947" cy="1660768"/>
          </a:xfrm>
          <a:prstGeom prst="rect">
            <a:avLst/>
          </a:prstGeom>
        </p:spPr>
      </p:pic>
      <p:pic>
        <p:nvPicPr>
          <p:cNvPr id="5" name="Picture 4" descr="Helpfulness imma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572" y="4423391"/>
            <a:ext cx="2010443" cy="2134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755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Magic Words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Autofit/>
          </a:bodyPr>
          <a:lstStyle/>
          <a:p>
            <a:pPr marL="0" indent="0">
              <a:buNone/>
            </a:pPr>
            <a:r>
              <a:rPr lang="en-US" sz="1600" i="1" u="sng" dirty="0" smtClean="0">
                <a:solidFill>
                  <a:srgbClr val="C00000"/>
                </a:solidFill>
              </a:rPr>
              <a:t>Chorus</a:t>
            </a:r>
            <a:r>
              <a:rPr lang="en-US" sz="1600" i="1" u="sng" dirty="0">
                <a:solidFill>
                  <a:srgbClr val="C00000"/>
                </a:solidFill>
              </a:rPr>
              <a:t>: </a:t>
            </a:r>
            <a:r>
              <a:rPr lang="en-US" sz="1600" dirty="0">
                <a:solidFill>
                  <a:srgbClr val="C00000"/>
                </a:solidFill>
              </a:rPr>
              <a:t/>
            </a:r>
            <a:br>
              <a:rPr lang="en-US" sz="1600" dirty="0">
                <a:solidFill>
                  <a:srgbClr val="C00000"/>
                </a:solidFill>
              </a:rPr>
            </a:br>
            <a:r>
              <a:rPr lang="en-US" sz="1600" dirty="0" smtClean="0">
                <a:solidFill>
                  <a:srgbClr val="C00000"/>
                </a:solidFill>
              </a:rPr>
              <a:t>Do </a:t>
            </a:r>
            <a:r>
              <a:rPr lang="en-US" sz="1600" dirty="0">
                <a:solidFill>
                  <a:srgbClr val="C00000"/>
                </a:solidFill>
              </a:rPr>
              <a:t>you know how to say these magic words each day </a:t>
            </a:r>
            <a:r>
              <a:rPr lang="en-US" sz="1600" dirty="0" smtClean="0">
                <a:solidFill>
                  <a:srgbClr val="C00000"/>
                </a:solidFill>
              </a:rPr>
              <a:t/>
            </a:r>
            <a:br>
              <a:rPr lang="en-US" sz="1600" dirty="0" smtClean="0">
                <a:solidFill>
                  <a:srgbClr val="C00000"/>
                </a:solidFill>
              </a:rPr>
            </a:br>
            <a:r>
              <a:rPr lang="en-US" sz="1600" dirty="0" smtClean="0">
                <a:solidFill>
                  <a:srgbClr val="C00000"/>
                </a:solidFill>
              </a:rPr>
              <a:t>like</a:t>
            </a:r>
            <a:r>
              <a:rPr lang="en-US" sz="1600" dirty="0">
                <a:solidFill>
                  <a:srgbClr val="C00000"/>
                </a:solidFill>
              </a:rPr>
              <a:t>, ‘May I’, ‘Please’ and ‘Thank you’; </a:t>
            </a:r>
            <a:r>
              <a:rPr lang="en-US" sz="1600" dirty="0" smtClean="0">
                <a:solidFill>
                  <a:srgbClr val="C00000"/>
                </a:solidFill>
              </a:rPr>
              <a:t/>
            </a:r>
            <a:br>
              <a:rPr lang="en-US" sz="1600" dirty="0" smtClean="0">
                <a:solidFill>
                  <a:srgbClr val="C00000"/>
                </a:solidFill>
              </a:rPr>
            </a:br>
            <a:r>
              <a:rPr lang="en-US" sz="1600" dirty="0" smtClean="0">
                <a:solidFill>
                  <a:srgbClr val="C00000"/>
                </a:solidFill>
              </a:rPr>
              <a:t>‘</a:t>
            </a:r>
            <a:r>
              <a:rPr lang="en-US" sz="1600" dirty="0">
                <a:solidFill>
                  <a:srgbClr val="C00000"/>
                </a:solidFill>
              </a:rPr>
              <a:t>May I’, ‘Please’ and ‘Thank you’.  </a:t>
            </a:r>
            <a:endParaRPr lang="en-US" sz="16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600" i="1" u="sng" dirty="0" smtClean="0"/>
              <a:t>Verse 1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smtClean="0"/>
              <a:t>How </a:t>
            </a:r>
            <a:r>
              <a:rPr lang="en-US" sz="1600" dirty="0"/>
              <a:t>are you today? X 2 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I'm </a:t>
            </a:r>
            <a:r>
              <a:rPr lang="en-US" sz="1600" dirty="0"/>
              <a:t>fine, thank you x </a:t>
            </a:r>
            <a:r>
              <a:rPr lang="en-US" sz="1600" dirty="0" smtClean="0"/>
              <a:t>2</a:t>
            </a:r>
          </a:p>
          <a:p>
            <a:pPr marL="0" indent="0">
              <a:buNone/>
            </a:pPr>
            <a:r>
              <a:rPr lang="en-US" sz="1600" b="1" i="1" u="sng" dirty="0" smtClean="0">
                <a:solidFill>
                  <a:schemeClr val="accent6"/>
                </a:solidFill>
              </a:rPr>
              <a:t>Chorus</a:t>
            </a:r>
            <a:endParaRPr lang="en-US" sz="1600" b="1" dirty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en-US" sz="1600" i="1" u="sng" dirty="0" smtClean="0"/>
              <a:t>Verse 2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smtClean="0"/>
              <a:t>Would </a:t>
            </a:r>
            <a:r>
              <a:rPr lang="en-US" sz="1600" dirty="0"/>
              <a:t>you like an apple? X </a:t>
            </a:r>
            <a:r>
              <a:rPr lang="en-US" sz="1600" dirty="0" smtClean="0"/>
              <a:t>2</a:t>
            </a:r>
            <a:br>
              <a:rPr lang="en-US" sz="1600" dirty="0" smtClean="0"/>
            </a:br>
            <a:r>
              <a:rPr lang="en-US" sz="1600" dirty="0" smtClean="0"/>
              <a:t>No</a:t>
            </a:r>
            <a:r>
              <a:rPr lang="en-US" sz="1600" dirty="0"/>
              <a:t>, thank you x 2</a:t>
            </a:r>
          </a:p>
          <a:p>
            <a:pPr marL="0" indent="0">
              <a:buNone/>
            </a:pPr>
            <a:r>
              <a:rPr lang="en-US" sz="1600" i="1" u="sng" dirty="0" smtClean="0">
                <a:solidFill>
                  <a:srgbClr val="C00000"/>
                </a:solidFill>
              </a:rPr>
              <a:t>Chorus</a:t>
            </a:r>
            <a:endParaRPr lang="en-US" sz="16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600" i="1" u="sng" dirty="0" smtClean="0"/>
              <a:t>Verse 3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smtClean="0"/>
              <a:t>Would </a:t>
            </a:r>
            <a:r>
              <a:rPr lang="en-US" sz="1600" dirty="0"/>
              <a:t>you like to play with me? X </a:t>
            </a:r>
            <a:r>
              <a:rPr lang="en-US" sz="1600" dirty="0" smtClean="0"/>
              <a:t>2</a:t>
            </a:r>
            <a:br>
              <a:rPr lang="en-US" sz="1600" dirty="0" smtClean="0"/>
            </a:br>
            <a:r>
              <a:rPr lang="en-US" sz="1600" dirty="0" smtClean="0"/>
              <a:t>Thank </a:t>
            </a:r>
            <a:r>
              <a:rPr lang="en-US" sz="1600" dirty="0"/>
              <a:t>you, I’d love to x </a:t>
            </a:r>
            <a:r>
              <a:rPr lang="en-US" sz="1600" dirty="0" smtClean="0"/>
              <a:t>2</a:t>
            </a:r>
            <a:br>
              <a:rPr lang="en-US" sz="1600" dirty="0" smtClean="0"/>
            </a:br>
            <a:r>
              <a:rPr lang="en-US" sz="1600" dirty="0" smtClean="0"/>
              <a:t>It </a:t>
            </a:r>
            <a:r>
              <a:rPr lang="en-US" sz="1600" dirty="0"/>
              <a:t>is fun to play with you x </a:t>
            </a:r>
            <a:r>
              <a:rPr lang="en-US" sz="1600" dirty="0" smtClean="0"/>
              <a:t>2</a:t>
            </a:r>
            <a:br>
              <a:rPr lang="en-US" sz="1600" dirty="0" smtClean="0"/>
            </a:br>
            <a:r>
              <a:rPr lang="en-US" sz="1600" dirty="0" smtClean="0"/>
              <a:t>You </a:t>
            </a:r>
            <a:r>
              <a:rPr lang="en-US" sz="1600" dirty="0"/>
              <a:t>are a good friend x 2</a:t>
            </a:r>
          </a:p>
          <a:p>
            <a:pPr marL="0" indent="0">
              <a:buNone/>
            </a:pPr>
            <a:r>
              <a:rPr lang="en-US" sz="1600" i="1" u="sng" dirty="0" smtClean="0">
                <a:solidFill>
                  <a:srgbClr val="C00000"/>
                </a:solidFill>
              </a:rPr>
              <a:t>Chorus</a:t>
            </a:r>
            <a:endParaRPr lang="en-US" sz="16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600" i="1" u="sng" dirty="0" smtClean="0"/>
              <a:t>Verse 4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smtClean="0"/>
              <a:t>It </a:t>
            </a:r>
            <a:r>
              <a:rPr lang="en-US" sz="1600" dirty="0"/>
              <a:t>is time for me to go now x </a:t>
            </a:r>
            <a:r>
              <a:rPr lang="en-US" sz="1600" dirty="0" smtClean="0"/>
              <a:t>2</a:t>
            </a:r>
            <a:br>
              <a:rPr lang="en-US" sz="1600" dirty="0" smtClean="0"/>
            </a:br>
            <a:r>
              <a:rPr lang="en-US" sz="1600" dirty="0" smtClean="0"/>
              <a:t>I </a:t>
            </a:r>
            <a:r>
              <a:rPr lang="en-US" sz="1600" dirty="0"/>
              <a:t>really had a good time, really had a good </a:t>
            </a:r>
            <a:r>
              <a:rPr lang="en-US" sz="1600" dirty="0" smtClean="0"/>
              <a:t>time</a:t>
            </a:r>
            <a:br>
              <a:rPr lang="en-US" sz="1600" dirty="0" smtClean="0"/>
            </a:br>
            <a:r>
              <a:rPr lang="en-US" sz="1600" dirty="0" smtClean="0"/>
              <a:t>I </a:t>
            </a:r>
            <a:r>
              <a:rPr lang="en-US" sz="1600" dirty="0"/>
              <a:t>hope you can come again x </a:t>
            </a:r>
            <a:r>
              <a:rPr lang="en-US" sz="1600" dirty="0" smtClean="0"/>
              <a:t>2</a:t>
            </a:r>
            <a:br>
              <a:rPr lang="en-US" sz="1600" dirty="0" smtClean="0"/>
            </a:br>
            <a:r>
              <a:rPr lang="en-US" sz="1600" dirty="0" smtClean="0"/>
              <a:t>Thank </a:t>
            </a:r>
            <a:r>
              <a:rPr lang="en-US" sz="1600" dirty="0"/>
              <a:t>you, I’d like to x </a:t>
            </a:r>
            <a:r>
              <a:rPr lang="en-US" sz="1600" dirty="0" smtClean="0"/>
              <a:t>2</a:t>
            </a:r>
            <a:endParaRPr lang="en-US" sz="11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307" y="5007974"/>
            <a:ext cx="1520477" cy="1632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9116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77245"/>
            <a:ext cx="7950339" cy="767066"/>
          </a:xfrm>
        </p:spPr>
        <p:txBody>
          <a:bodyPr/>
          <a:lstStyle/>
          <a:p>
            <a:r>
              <a:rPr lang="en-US" b="1" u="sng" dirty="0" smtClean="0">
                <a:latin typeface="Times New Roman"/>
                <a:cs typeface="Times New Roman"/>
              </a:rPr>
              <a:t>Quotation </a:t>
            </a:r>
            <a:r>
              <a:rPr lang="en-US" b="1" u="sng" dirty="0">
                <a:latin typeface="Times New Roman"/>
                <a:cs typeface="Times New Roman"/>
              </a:rPr>
              <a:t>on being Courteous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338" y="1325349"/>
            <a:ext cx="8042276" cy="2692119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“</a:t>
            </a:r>
            <a:r>
              <a:rPr lang="en-US" sz="4000" dirty="0"/>
              <a:t>…</a:t>
            </a:r>
            <a:r>
              <a:rPr lang="en-US" sz="4000" b="1" dirty="0"/>
              <a:t>observe courtesy, for above all else it is the </a:t>
            </a:r>
            <a:r>
              <a:rPr lang="en-US" sz="4000" b="1" dirty="0" smtClean="0"/>
              <a:t>prince of virtues</a:t>
            </a:r>
            <a:r>
              <a:rPr lang="en-US" sz="4000" dirty="0"/>
              <a:t>.” 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2800" b="1" dirty="0" err="1" smtClean="0"/>
              <a:t>Bahá’u’lláh</a:t>
            </a:r>
            <a:endParaRPr lang="en-US" sz="2800" b="1" dirty="0"/>
          </a:p>
          <a:p>
            <a:pPr marL="0" indent="0">
              <a:buNone/>
            </a:pP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546" y="4146869"/>
            <a:ext cx="1698160" cy="1839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948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368" y="6858000"/>
            <a:ext cx="8042276" cy="133695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055" y="218919"/>
            <a:ext cx="8591551" cy="6618741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latin typeface="Times New Roman"/>
                <a:cs typeface="Times New Roman"/>
              </a:rPr>
              <a:t>Courteous child</a:t>
            </a:r>
            <a:r>
              <a:rPr lang="en-US" b="1" dirty="0">
                <a:latin typeface="Times New Roman"/>
                <a:cs typeface="Times New Roman"/>
              </a:rPr>
              <a:t>, Courteous child</a:t>
            </a:r>
            <a:endParaRPr lang="en-US" b="1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 	turn </a:t>
            </a:r>
            <a:r>
              <a:rPr lang="en-US" b="1" dirty="0">
                <a:latin typeface="Times New Roman"/>
                <a:cs typeface="Times New Roman"/>
              </a:rPr>
              <a:t>around</a:t>
            </a:r>
            <a:r>
              <a:rPr lang="en-US" b="1" dirty="0" smtClean="0">
                <a:latin typeface="Times New Roman"/>
                <a:cs typeface="Times New Roman"/>
              </a:rPr>
              <a:t>.</a:t>
            </a:r>
            <a:endParaRPr lang="en-US" b="1" dirty="0">
              <a:latin typeface="Times New Roman"/>
              <a:cs typeface="Times New Roman"/>
            </a:endParaRPr>
          </a:p>
          <a:p>
            <a:r>
              <a:rPr lang="en-US" b="1" dirty="0" smtClean="0">
                <a:latin typeface="Times New Roman"/>
                <a:cs typeface="Times New Roman"/>
              </a:rPr>
              <a:t>Courteous child, </a:t>
            </a:r>
            <a:r>
              <a:rPr lang="en-US" b="1" dirty="0">
                <a:latin typeface="Times New Roman"/>
                <a:cs typeface="Times New Roman"/>
              </a:rPr>
              <a:t>Courteous child</a:t>
            </a:r>
            <a:endParaRPr lang="en-US" b="1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	touch </a:t>
            </a:r>
            <a:r>
              <a:rPr lang="en-US" b="1" dirty="0">
                <a:latin typeface="Times New Roman"/>
                <a:cs typeface="Times New Roman"/>
              </a:rPr>
              <a:t>the ground. </a:t>
            </a:r>
          </a:p>
          <a:p>
            <a:r>
              <a:rPr lang="en-US" b="1" dirty="0">
                <a:latin typeface="Times New Roman"/>
                <a:cs typeface="Times New Roman"/>
              </a:rPr>
              <a:t>Courteous child, Courteous child</a:t>
            </a: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	show </a:t>
            </a:r>
            <a:r>
              <a:rPr lang="en-US" b="1" dirty="0">
                <a:latin typeface="Times New Roman"/>
                <a:cs typeface="Times New Roman"/>
              </a:rPr>
              <a:t>your shoe. </a:t>
            </a:r>
            <a:endParaRPr lang="en-US" b="1" dirty="0" smtClean="0">
              <a:latin typeface="Times New Roman"/>
              <a:cs typeface="Times New Roman"/>
            </a:endParaRPr>
          </a:p>
          <a:p>
            <a:r>
              <a:rPr lang="en-US" b="1" dirty="0">
                <a:latin typeface="Times New Roman"/>
                <a:cs typeface="Times New Roman"/>
              </a:rPr>
              <a:t>Courteous child, Courteous child</a:t>
            </a: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 	I </a:t>
            </a:r>
            <a:r>
              <a:rPr lang="en-US" b="1" dirty="0">
                <a:latin typeface="Times New Roman"/>
                <a:cs typeface="Times New Roman"/>
              </a:rPr>
              <a:t>love you! </a:t>
            </a:r>
            <a:endParaRPr lang="en-US" b="1" dirty="0" smtClean="0">
              <a:latin typeface="Times New Roman"/>
              <a:cs typeface="Times New Roman"/>
            </a:endParaRPr>
          </a:p>
          <a:p>
            <a:r>
              <a:rPr lang="en-US" b="1" dirty="0">
                <a:latin typeface="Times New Roman"/>
                <a:cs typeface="Times New Roman"/>
              </a:rPr>
              <a:t>Courteous child, Courteous child</a:t>
            </a:r>
          </a:p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	reach </a:t>
            </a:r>
            <a:r>
              <a:rPr lang="en-US" b="1" dirty="0">
                <a:latin typeface="Times New Roman"/>
                <a:cs typeface="Times New Roman"/>
              </a:rPr>
              <a:t>for the sky. </a:t>
            </a:r>
            <a:endParaRPr lang="en-US" b="1" dirty="0" smtClean="0">
              <a:latin typeface="Times New Roman"/>
              <a:cs typeface="Times New Roman"/>
            </a:endParaRPr>
          </a:p>
          <a:p>
            <a:r>
              <a:rPr lang="en-US" b="1" dirty="0" smtClean="0">
                <a:latin typeface="Times New Roman"/>
                <a:cs typeface="Times New Roman"/>
              </a:rPr>
              <a:t>Children’s </a:t>
            </a:r>
            <a:r>
              <a:rPr lang="en-US" b="1" dirty="0">
                <a:latin typeface="Times New Roman"/>
                <a:cs typeface="Times New Roman"/>
              </a:rPr>
              <a:t>class is over.  It’s time to say goodbye! </a:t>
            </a:r>
          </a:p>
        </p:txBody>
      </p:sp>
      <p:pic>
        <p:nvPicPr>
          <p:cNvPr id="5" name="Picture 4" descr="pp cc bahai turn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0606" y="17889"/>
            <a:ext cx="1905000" cy="1435100"/>
          </a:xfrm>
          <a:prstGeom prst="rect">
            <a:avLst/>
          </a:prstGeom>
        </p:spPr>
      </p:pic>
      <p:pic>
        <p:nvPicPr>
          <p:cNvPr id="7" name="Picture 6" descr="pp cc bahai touch the ground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24" y="1733550"/>
            <a:ext cx="1638300" cy="1231900"/>
          </a:xfrm>
          <a:prstGeom prst="rect">
            <a:avLst/>
          </a:prstGeom>
        </p:spPr>
      </p:pic>
      <p:pic>
        <p:nvPicPr>
          <p:cNvPr id="8" name="Picture 7" descr="pp cc bahai love you.gif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124" y="3300030"/>
            <a:ext cx="1994963" cy="1994963"/>
          </a:xfrm>
          <a:prstGeom prst="rect">
            <a:avLst/>
          </a:prstGeom>
        </p:spPr>
      </p:pic>
      <p:pic>
        <p:nvPicPr>
          <p:cNvPr id="9" name="Picture 8" descr="pp cc bahai 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270" y="2364170"/>
            <a:ext cx="965200" cy="1511300"/>
          </a:xfrm>
          <a:prstGeom prst="rect">
            <a:avLst/>
          </a:prstGeom>
        </p:spPr>
      </p:pic>
      <p:pic>
        <p:nvPicPr>
          <p:cNvPr id="10" name="Picture 9" descr="pp cc bahai 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697" y="5294993"/>
            <a:ext cx="1314773" cy="1542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655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141" y="-756559"/>
            <a:ext cx="6686409" cy="24317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216161"/>
            <a:ext cx="8042276" cy="410703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3900" b="1" dirty="0">
                <a:latin typeface="Times New Roman"/>
                <a:cs typeface="Times New Roman"/>
              </a:rPr>
              <a:t>Good morning, </a:t>
            </a:r>
            <a:r>
              <a:rPr lang="en-US" sz="3900" b="1" dirty="0" smtClean="0">
                <a:latin typeface="Times New Roman"/>
                <a:cs typeface="Times New Roman"/>
              </a:rPr>
              <a:t>Good </a:t>
            </a:r>
            <a:r>
              <a:rPr lang="en-US" sz="3900" b="1" dirty="0">
                <a:latin typeface="Times New Roman"/>
                <a:cs typeface="Times New Roman"/>
              </a:rPr>
              <a:t>morning!  </a:t>
            </a:r>
            <a:endParaRPr lang="en-US" sz="3900" b="1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It’s </a:t>
            </a:r>
            <a:r>
              <a:rPr lang="en-US" sz="2600" dirty="0">
                <a:latin typeface="Times New Roman"/>
                <a:cs typeface="Times New Roman"/>
              </a:rPr>
              <a:t>lovely to see you!  Please come in and join us, we’d love to be with you.  Today is going to </a:t>
            </a:r>
            <a:r>
              <a:rPr lang="en-US" sz="2600" dirty="0" smtClean="0">
                <a:latin typeface="Times New Roman"/>
                <a:cs typeface="Times New Roman"/>
              </a:rPr>
              <a:t>be: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 </a:t>
            </a:r>
            <a:r>
              <a:rPr lang="en-US" sz="2600" b="1" dirty="0" smtClean="0">
                <a:latin typeface="Times New Roman"/>
                <a:cs typeface="Times New Roman"/>
              </a:rPr>
              <a:t>*Wonderful           *Joyful           *Beautiful          *Peaceful 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Today </a:t>
            </a:r>
            <a:r>
              <a:rPr lang="en-US" sz="2600" dirty="0">
                <a:latin typeface="Times New Roman"/>
                <a:cs typeface="Times New Roman"/>
              </a:rPr>
              <a:t>is going to be…How is your day going to be? </a:t>
            </a:r>
            <a:endParaRPr lang="en-US" sz="2600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Today </a:t>
            </a:r>
            <a:r>
              <a:rPr lang="en-US" sz="2600" dirty="0">
                <a:latin typeface="Times New Roman"/>
                <a:cs typeface="Times New Roman"/>
              </a:rPr>
              <a:t>is going to be </a:t>
            </a:r>
            <a:r>
              <a:rPr lang="en-US" sz="2600" b="1" dirty="0" smtClean="0">
                <a:latin typeface="Times New Roman"/>
                <a:cs typeface="Times New Roman"/>
              </a:rPr>
              <a:t>____(FULL OF COURTESY). 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Today </a:t>
            </a:r>
            <a:r>
              <a:rPr lang="en-US" sz="2600" dirty="0">
                <a:latin typeface="Times New Roman"/>
                <a:cs typeface="Times New Roman"/>
              </a:rPr>
              <a:t>I’m going to </a:t>
            </a:r>
            <a:r>
              <a:rPr lang="en-US" sz="2600" dirty="0" smtClean="0">
                <a:latin typeface="Times New Roman"/>
                <a:cs typeface="Times New Roman"/>
              </a:rPr>
              <a:t>be: 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                        </a:t>
            </a:r>
            <a:r>
              <a:rPr lang="en-US" sz="2600" b="1" dirty="0" smtClean="0">
                <a:latin typeface="Times New Roman"/>
                <a:cs typeface="Times New Roman"/>
              </a:rPr>
              <a:t>*Happy                            *Helpful 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/>
                <a:cs typeface="Times New Roman"/>
              </a:rPr>
              <a:t>         Good </a:t>
            </a:r>
            <a:r>
              <a:rPr lang="en-US" sz="2600" dirty="0">
                <a:latin typeface="Times New Roman"/>
                <a:cs typeface="Times New Roman"/>
              </a:rPr>
              <a:t>morning, </a:t>
            </a:r>
            <a:r>
              <a:rPr lang="en-US" sz="2600" dirty="0" smtClean="0">
                <a:latin typeface="Times New Roman"/>
                <a:cs typeface="Times New Roman"/>
              </a:rPr>
              <a:t>Good </a:t>
            </a:r>
            <a:r>
              <a:rPr lang="en-US" sz="2600" dirty="0">
                <a:latin typeface="Times New Roman"/>
                <a:cs typeface="Times New Roman"/>
              </a:rPr>
              <a:t>morning!  It’s lovely to see you!  </a:t>
            </a:r>
            <a:r>
              <a:rPr lang="en-US" sz="2600" dirty="0" smtClean="0">
                <a:latin typeface="Times New Roman"/>
                <a:cs typeface="Times New Roman"/>
              </a:rPr>
              <a:t>X 2</a:t>
            </a:r>
            <a:endParaRPr lang="en-US" sz="2600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 descr="bahai cc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389" y="4546600"/>
            <a:ext cx="2396612" cy="2311399"/>
          </a:xfrm>
          <a:prstGeom prst="rect">
            <a:avLst/>
          </a:prstGeom>
        </p:spPr>
      </p:pic>
      <p:pic>
        <p:nvPicPr>
          <p:cNvPr id="5" name="Picture 4" descr="bahai c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46600"/>
            <a:ext cx="2311400" cy="231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44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86732"/>
          </a:xfrm>
        </p:spPr>
        <p:txBody>
          <a:bodyPr/>
          <a:lstStyle/>
          <a:p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Opening Prayer 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208" y="1279655"/>
            <a:ext cx="8666866" cy="463313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3600" i="1" dirty="0" smtClean="0">
                <a:latin typeface="Times New Roman"/>
                <a:cs typeface="Times New Roman"/>
              </a:rPr>
              <a:t>“</a:t>
            </a:r>
            <a:r>
              <a:rPr lang="pt-BR" sz="3600" dirty="0"/>
              <a:t>O </a:t>
            </a:r>
            <a:r>
              <a:rPr lang="pt-BR" sz="3600" dirty="0" err="1"/>
              <a:t>Lord</a:t>
            </a:r>
            <a:r>
              <a:rPr lang="pt-BR" sz="3600" dirty="0"/>
              <a:t>! </a:t>
            </a:r>
            <a:r>
              <a:rPr lang="pt-BR" sz="3600" dirty="0" err="1"/>
              <a:t>I</a:t>
            </a:r>
            <a:r>
              <a:rPr lang="pt-BR" sz="3600" dirty="0"/>
              <a:t> </a:t>
            </a:r>
            <a:r>
              <a:rPr lang="pt-BR" sz="3600" dirty="0" err="1"/>
              <a:t>am</a:t>
            </a:r>
            <a:r>
              <a:rPr lang="pt-BR" sz="3600" dirty="0"/>
              <a:t> a </a:t>
            </a:r>
            <a:r>
              <a:rPr lang="pt-BR" sz="3600" dirty="0" err="1"/>
              <a:t>child</a:t>
            </a:r>
            <a:r>
              <a:rPr lang="pt-BR" sz="3600" dirty="0"/>
              <a:t>; </a:t>
            </a:r>
            <a:r>
              <a:rPr lang="en-US" sz="3600" dirty="0" smtClean="0"/>
              <a:t>enable </a:t>
            </a:r>
            <a:r>
              <a:rPr lang="en-US" sz="3600" dirty="0"/>
              <a:t>me to grow 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beneath the shadow </a:t>
            </a:r>
            <a:r>
              <a:rPr lang="en-US" sz="3600" dirty="0"/>
              <a:t>of Thy loving-kindness. 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pt-BR" sz="3600" dirty="0" err="1"/>
              <a:t>I</a:t>
            </a:r>
            <a:r>
              <a:rPr lang="pt-BR" sz="3600" dirty="0"/>
              <a:t> </a:t>
            </a:r>
            <a:r>
              <a:rPr lang="pt-BR" sz="3600" dirty="0" err="1"/>
              <a:t>am</a:t>
            </a:r>
            <a:r>
              <a:rPr lang="pt-BR" sz="3600" dirty="0"/>
              <a:t> a tender </a:t>
            </a:r>
            <a:r>
              <a:rPr lang="pt-BR" sz="3600" dirty="0" err="1"/>
              <a:t>plant</a:t>
            </a:r>
            <a:r>
              <a:rPr lang="pt-BR" sz="3600" dirty="0"/>
              <a:t>; 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600" dirty="0"/>
              <a:t>cause me to be nurtured </a:t>
            </a:r>
            <a:r>
              <a:rPr lang="en-US" sz="3600" dirty="0" smtClean="0"/>
              <a:t>through </a:t>
            </a:r>
            <a:r>
              <a:rPr lang="en-US" sz="3600" dirty="0"/>
              <a:t>the </a:t>
            </a:r>
            <a:endParaRPr lang="en-US" sz="3600" dirty="0" smtClean="0"/>
          </a:p>
          <a:p>
            <a:pPr marL="0" indent="0">
              <a:lnSpc>
                <a:spcPct val="70000"/>
              </a:lnSpc>
              <a:buNone/>
            </a:pPr>
            <a:r>
              <a:rPr lang="en-US" sz="3600" dirty="0" smtClean="0"/>
              <a:t>outpourings </a:t>
            </a:r>
            <a:r>
              <a:rPr lang="en-US" sz="3600" dirty="0"/>
              <a:t>of the clouds of Thy bounty</a:t>
            </a:r>
            <a:r>
              <a:rPr lang="en-US" sz="3600" dirty="0" smtClean="0"/>
              <a:t>.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600" dirty="0"/>
              <a:t> 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600" dirty="0"/>
              <a:t>I am a sapling of the garden of love</a:t>
            </a:r>
            <a:r>
              <a:rPr lang="en-US" sz="3600" dirty="0" smtClean="0"/>
              <a:t>;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600" dirty="0" smtClean="0"/>
              <a:t> </a:t>
            </a:r>
            <a:r>
              <a:rPr lang="en-US" sz="3600" dirty="0"/>
              <a:t>make me into a fruitful </a:t>
            </a:r>
            <a:r>
              <a:rPr lang="en-US" sz="3600" dirty="0" smtClean="0"/>
              <a:t>tree.  Thou art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600" dirty="0" smtClean="0"/>
              <a:t>the Mighty and the Powerful, and Thou art 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600" dirty="0" smtClean="0"/>
              <a:t>the All-Loving, the All-Knowing, the All-Seeing.”</a:t>
            </a:r>
            <a:r>
              <a:rPr lang="en-US" sz="3600" dirty="0"/>
              <a:t> </a:t>
            </a:r>
          </a:p>
          <a:p>
            <a:pPr marL="0" indent="0">
              <a:buNone/>
            </a:pPr>
            <a:r>
              <a:rPr lang="fr-FR" sz="3600" dirty="0"/>
              <a:t>~ '</a:t>
            </a:r>
            <a:r>
              <a:rPr lang="fr-FR" sz="3600" dirty="0" err="1"/>
              <a:t>Abdu’l-Bahá</a:t>
            </a:r>
            <a:r>
              <a:rPr lang="fr-FR" sz="3600" dirty="0"/>
              <a:t> </a:t>
            </a:r>
            <a:endParaRPr lang="en-US" dirty="0"/>
          </a:p>
        </p:txBody>
      </p:sp>
      <p:pic>
        <p:nvPicPr>
          <p:cNvPr id="4" name="Picture 3" descr="Helpfulness immag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7299" y="690542"/>
            <a:ext cx="1460500" cy="1790700"/>
          </a:xfrm>
          <a:prstGeom prst="rect">
            <a:avLst/>
          </a:prstGeom>
        </p:spPr>
      </p:pic>
      <p:pic>
        <p:nvPicPr>
          <p:cNvPr id="5" name="Picture 4" descr="Helpfulness imma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7299" y="2839515"/>
            <a:ext cx="1647119" cy="1530394"/>
          </a:xfrm>
          <a:prstGeom prst="rect">
            <a:avLst/>
          </a:prstGeom>
        </p:spPr>
      </p:pic>
      <p:pic>
        <p:nvPicPr>
          <p:cNvPr id="6" name="Picture 5" descr="Helpfulness immag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995" y="4470681"/>
            <a:ext cx="2217080" cy="2235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572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77800"/>
            <a:ext cx="8042276" cy="936532"/>
          </a:xfrm>
        </p:spPr>
        <p:txBody>
          <a:bodyPr/>
          <a:lstStyle/>
          <a:p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Hello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422400"/>
            <a:ext cx="8547100" cy="4521201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latin typeface="Times New Roman"/>
                <a:cs typeface="Times New Roman"/>
              </a:rPr>
              <a:t>	</a:t>
            </a:r>
            <a:r>
              <a:rPr lang="en-US" sz="2800" dirty="0" smtClean="0">
                <a:latin typeface="Times New Roman"/>
                <a:cs typeface="Times New Roman"/>
              </a:rPr>
              <a:t>Hello </a:t>
            </a:r>
            <a:r>
              <a:rPr lang="en-US" sz="2800" dirty="0">
                <a:latin typeface="Times New Roman"/>
                <a:cs typeface="Times New Roman"/>
              </a:rPr>
              <a:t>everybody!  So glad to see </a:t>
            </a:r>
            <a:r>
              <a:rPr lang="en-US" sz="2800" dirty="0" smtClean="0">
                <a:latin typeface="Times New Roman"/>
                <a:cs typeface="Times New Roman"/>
              </a:rPr>
              <a:t>you!               Hello everybody, so glad to see you too!  Hello to ____, so glad to see you!  Hello to _______, so glad to see you too!  Hello everybody!  So glad to see you!                 Hello everybody, so glad to see you!</a:t>
            </a:r>
          </a:p>
          <a:p>
            <a:endParaRPr lang="en-US" dirty="0"/>
          </a:p>
        </p:txBody>
      </p:sp>
      <p:pic>
        <p:nvPicPr>
          <p:cNvPr id="5" name="Picture 4" descr="bahai c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4089" y="4110996"/>
            <a:ext cx="4999756" cy="209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74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510" y="-310777"/>
            <a:ext cx="8042276" cy="1336956"/>
          </a:xfrm>
        </p:spPr>
        <p:txBody>
          <a:bodyPr/>
          <a:lstStyle/>
          <a:p>
            <a:r>
              <a:rPr lang="en-US" u="sng" dirty="0" smtClean="0">
                <a:latin typeface="Times New Roman"/>
                <a:cs typeface="Times New Roman"/>
              </a:rPr>
              <a:t> </a:t>
            </a:r>
            <a:r>
              <a:rPr lang="en-US" u="sng" dirty="0">
                <a:latin typeface="Times New Roman"/>
                <a:cs typeface="Times New Roman"/>
              </a:rPr>
              <a:t>Open and shut them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591551" cy="515321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   Open </a:t>
            </a:r>
            <a:r>
              <a:rPr lang="en-US" dirty="0">
                <a:latin typeface="Times New Roman"/>
                <a:cs typeface="Times New Roman"/>
              </a:rPr>
              <a:t>and shut them, open and shut them, give a little </a:t>
            </a:r>
            <a:r>
              <a:rPr lang="en-US" dirty="0" smtClean="0">
                <a:latin typeface="Times New Roman"/>
                <a:cs typeface="Times New Roman"/>
              </a:rPr>
              <a:t>clap  </a:t>
            </a:r>
          </a:p>
          <a:p>
            <a:pPr marL="0" indent="0"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   Open </a:t>
            </a:r>
            <a:r>
              <a:rPr lang="en-US" dirty="0">
                <a:latin typeface="Times New Roman"/>
                <a:cs typeface="Times New Roman"/>
              </a:rPr>
              <a:t>and shut them, open and shut them, fold them in your lap</a:t>
            </a:r>
            <a:r>
              <a:rPr lang="en-US" dirty="0" smtClean="0">
                <a:latin typeface="Times New Roman"/>
                <a:cs typeface="Times New Roman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  </a:t>
            </a:r>
            <a:endParaRPr lang="en-US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   Creep </a:t>
            </a:r>
            <a:r>
              <a:rPr lang="en-US" dirty="0">
                <a:latin typeface="Times New Roman"/>
                <a:cs typeface="Times New Roman"/>
              </a:rPr>
              <a:t>them, creep them, slowly creep them right up to your chin.  </a:t>
            </a:r>
          </a:p>
          <a:p>
            <a:pPr marL="0" indent="0"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   Open </a:t>
            </a:r>
            <a:r>
              <a:rPr lang="en-US" dirty="0">
                <a:latin typeface="Times New Roman"/>
                <a:cs typeface="Times New Roman"/>
              </a:rPr>
              <a:t>up your little mouth but do not let them in!</a:t>
            </a:r>
          </a:p>
          <a:p>
            <a:endParaRPr lang="en-US" dirty="0"/>
          </a:p>
        </p:txBody>
      </p:sp>
      <p:pic>
        <p:nvPicPr>
          <p:cNvPr id="5" name="Picture 4" descr="bahai c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0742" y="212580"/>
            <a:ext cx="1535952" cy="1627197"/>
          </a:xfrm>
          <a:prstGeom prst="rect">
            <a:avLst/>
          </a:prstGeom>
        </p:spPr>
      </p:pic>
      <p:pic>
        <p:nvPicPr>
          <p:cNvPr id="6" name="Picture 5" descr="bahai c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9296" y="1839777"/>
            <a:ext cx="1083554" cy="987238"/>
          </a:xfrm>
          <a:prstGeom prst="rect">
            <a:avLst/>
          </a:prstGeom>
        </p:spPr>
      </p:pic>
      <p:pic>
        <p:nvPicPr>
          <p:cNvPr id="7" name="Picture 6" descr="bahai cc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0986" y="2944585"/>
            <a:ext cx="819132" cy="1038038"/>
          </a:xfrm>
          <a:prstGeom prst="rect">
            <a:avLst/>
          </a:prstGeom>
        </p:spPr>
      </p:pic>
      <p:pic>
        <p:nvPicPr>
          <p:cNvPr id="8" name="Picture 7" descr="open mouth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7876" y="4584568"/>
            <a:ext cx="1144974" cy="1269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645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Hello, How are You?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Hello</a:t>
            </a:r>
            <a:r>
              <a:rPr lang="en-US" dirty="0"/>
              <a:t>, how are you?  Hello, how are you?</a:t>
            </a:r>
          </a:p>
          <a:p>
            <a:pPr marL="0" indent="0">
              <a:buNone/>
            </a:pPr>
            <a:r>
              <a:rPr lang="en-US" dirty="0"/>
              <a:t>I’m fine, thank you.  I’m fine, thank </a:t>
            </a:r>
            <a:r>
              <a:rPr lang="en-US" dirty="0" smtClean="0"/>
              <a:t>you.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This is a virtue that I know.  Courtesy helps me grow and </a:t>
            </a:r>
            <a:r>
              <a:rPr lang="en-US" dirty="0" smtClean="0"/>
              <a:t>grow!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2863" y="4128261"/>
            <a:ext cx="2625280" cy="2401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434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If You’re Given Something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you’re given something nice, say thank you! </a:t>
            </a:r>
            <a:r>
              <a:rPr lang="en-US" dirty="0" smtClean="0"/>
              <a:t>(x2)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If you’re given something nice and you want another slice</a:t>
            </a:r>
          </a:p>
          <a:p>
            <a:pPr marL="0" indent="0">
              <a:buNone/>
            </a:pPr>
            <a:r>
              <a:rPr lang="en-US" dirty="0"/>
              <a:t>If you’re given something nice, please say thank you!</a:t>
            </a:r>
          </a:p>
          <a:p>
            <a:pPr marL="0" indent="0">
              <a:buNone/>
            </a:pPr>
            <a:r>
              <a:rPr lang="en-US" dirty="0"/>
              <a:t>Thank you</a:t>
            </a:r>
            <a:r>
              <a:rPr lang="en-US" dirty="0" smtClean="0"/>
              <a:t>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0200" y="4016140"/>
            <a:ext cx="3403600" cy="238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509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Thank You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Thank the moon, thank the sun</a:t>
            </a:r>
          </a:p>
          <a:p>
            <a:pPr marL="0" indent="0">
              <a:buNone/>
            </a:pPr>
            <a:r>
              <a:rPr lang="en-US" dirty="0"/>
              <a:t>Most of all, thank someone</a:t>
            </a:r>
          </a:p>
          <a:p>
            <a:pPr marL="0" indent="0">
              <a:buNone/>
            </a:pPr>
            <a:r>
              <a:rPr lang="en-US" dirty="0"/>
              <a:t>Thank the stars up above</a:t>
            </a:r>
          </a:p>
          <a:p>
            <a:pPr marL="0" indent="0">
              <a:buNone/>
            </a:pPr>
            <a:r>
              <a:rPr lang="en-US" dirty="0"/>
              <a:t>Thanks to everyone you love” x 6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1400" y="4330700"/>
            <a:ext cx="4508500" cy="1803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1746" y="1697458"/>
            <a:ext cx="1869805" cy="209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460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latin typeface="Times New Roman"/>
                <a:cs typeface="Times New Roman"/>
              </a:rPr>
              <a:t>Sleeping Children</a:t>
            </a:r>
            <a:endParaRPr lang="en-US" b="1" u="sng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Sleeping children, sleeping children</a:t>
            </a:r>
          </a:p>
          <a:p>
            <a:pPr marL="0" indent="0">
              <a:buNone/>
            </a:pPr>
            <a:r>
              <a:rPr lang="en-US" dirty="0" err="1">
                <a:latin typeface="Times New Roman"/>
                <a:cs typeface="Times New Roman"/>
              </a:rPr>
              <a:t>Ssh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ssh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ssh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ssh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ssh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dirty="0" err="1">
                <a:latin typeface="Times New Roman"/>
                <a:cs typeface="Times New Roman"/>
              </a:rPr>
              <a:t>ssh</a:t>
            </a:r>
            <a:endParaRPr lang="en-US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Now it’s time to wake up</a:t>
            </a: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Now it’s time to wake up</a:t>
            </a: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It’s a great day!</a:t>
            </a: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It’s a great day!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bahai c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5331" y="1444532"/>
            <a:ext cx="2126220" cy="1417480"/>
          </a:xfrm>
          <a:prstGeom prst="rect">
            <a:avLst/>
          </a:prstGeom>
        </p:spPr>
      </p:pic>
      <p:pic>
        <p:nvPicPr>
          <p:cNvPr id="5" name="Picture 4" descr="bahai c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9889" y="3046216"/>
            <a:ext cx="1981435" cy="1320957"/>
          </a:xfrm>
          <a:prstGeom prst="rect">
            <a:avLst/>
          </a:prstGeom>
        </p:spPr>
      </p:pic>
      <p:pic>
        <p:nvPicPr>
          <p:cNvPr id="6" name="Picture 5" descr="bahai cc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0734" y="4914021"/>
            <a:ext cx="2591972" cy="1943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737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37836</TotalTime>
  <Words>465</Words>
  <Application>Microsoft Macintosh PowerPoint</Application>
  <PresentationFormat>On-screen Show (4:3)</PresentationFormat>
  <Paragraphs>96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Breeze</vt:lpstr>
      <vt:lpstr>Courtesy</vt:lpstr>
      <vt:lpstr>PowerPoint Presentation</vt:lpstr>
      <vt:lpstr>Opening Prayer </vt:lpstr>
      <vt:lpstr>Hello </vt:lpstr>
      <vt:lpstr> Open and shut them</vt:lpstr>
      <vt:lpstr>Hello, How are You? </vt:lpstr>
      <vt:lpstr>If You’re Given Something </vt:lpstr>
      <vt:lpstr>Thank You </vt:lpstr>
      <vt:lpstr>Sleeping Children</vt:lpstr>
      <vt:lpstr>May I Help You?</vt:lpstr>
      <vt:lpstr>Meeting a New Friend </vt:lpstr>
      <vt:lpstr>Let Me Give My Friend a Hug</vt:lpstr>
      <vt:lpstr>Magic Words </vt:lpstr>
      <vt:lpstr>Quotation on being Courteous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Cleanliness</dc:title>
  <dc:creator>Mona Moshfeghi</dc:creator>
  <cp:lastModifiedBy>Julie Iraninejad</cp:lastModifiedBy>
  <cp:revision>116</cp:revision>
  <dcterms:created xsi:type="dcterms:W3CDTF">2001-01-01T00:11:10Z</dcterms:created>
  <dcterms:modified xsi:type="dcterms:W3CDTF">2017-10-25T23:45:49Z</dcterms:modified>
</cp:coreProperties>
</file>