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2" r:id="rId4"/>
    <p:sldId id="263" r:id="rId5"/>
    <p:sldId id="267" r:id="rId6"/>
    <p:sldId id="264" r:id="rId7"/>
    <p:sldId id="265" r:id="rId8"/>
    <p:sldId id="287" r:id="rId9"/>
    <p:sldId id="266" r:id="rId10"/>
    <p:sldId id="268" r:id="rId11"/>
    <p:sldId id="284" r:id="rId12"/>
    <p:sldId id="269" r:id="rId13"/>
    <p:sldId id="270" r:id="rId14"/>
    <p:sldId id="271" r:id="rId15"/>
    <p:sldId id="285"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58" r:id="rId29"/>
    <p:sldId id="257"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2/19/17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38.gif"/><Relationship Id="rId6" Type="http://schemas.openxmlformats.org/officeDocument/2006/relationships/image" Target="../media/image39.jpg"/><Relationship Id="rId7"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272" y="1105376"/>
            <a:ext cx="7712363" cy="2239818"/>
          </a:xfrm>
        </p:spPr>
        <p:txBody>
          <a:bodyPr/>
          <a:lstStyle/>
          <a:p>
            <a:r>
              <a:rPr lang="en-US" sz="6000" dirty="0" smtClean="0">
                <a:latin typeface="Lucida Handwriting"/>
                <a:cs typeface="Lucida Handwriting"/>
              </a:rPr>
              <a:t>Cleanliness</a:t>
            </a:r>
            <a:endParaRPr lang="en-US" sz="6000" dirty="0">
              <a:latin typeface="Lucida Handwriting"/>
              <a:cs typeface="Lucida Handwriting"/>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083067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59843"/>
            <a:ext cx="8042276" cy="1336956"/>
          </a:xfrm>
        </p:spPr>
        <p:txBody>
          <a:bodyPr/>
          <a:lstStyle/>
          <a:p>
            <a:r>
              <a:rPr lang="en-US" sz="3200" dirty="0">
                <a:latin typeface="Times New Roman"/>
                <a:cs typeface="Times New Roman"/>
              </a:rPr>
              <a:t> If you’re healthy and you know it</a:t>
            </a:r>
          </a:p>
        </p:txBody>
      </p:sp>
      <p:sp>
        <p:nvSpPr>
          <p:cNvPr id="3" name="Content Placeholder 2"/>
          <p:cNvSpPr>
            <a:spLocks noGrp="1"/>
          </p:cNvSpPr>
          <p:nvPr>
            <p:ph idx="1"/>
          </p:nvPr>
        </p:nvSpPr>
        <p:spPr>
          <a:xfrm>
            <a:off x="324279" y="1214863"/>
            <a:ext cx="8498820" cy="4621446"/>
          </a:xfrm>
        </p:spPr>
        <p:txBody>
          <a:bodyPr>
            <a:normAutofit/>
          </a:bodyPr>
          <a:lstStyle/>
          <a:p>
            <a:pPr marL="0" indent="0">
              <a:buNone/>
            </a:pPr>
            <a:r>
              <a:rPr lang="en-US" dirty="0" smtClean="0">
                <a:latin typeface="Times New Roman"/>
                <a:cs typeface="Times New Roman"/>
              </a:rPr>
              <a:t>If </a:t>
            </a:r>
            <a:r>
              <a:rPr lang="en-US" dirty="0">
                <a:latin typeface="Times New Roman"/>
                <a:cs typeface="Times New Roman"/>
              </a:rPr>
              <a:t>you’re healthy and you know it, wash your hands x 2</a:t>
            </a:r>
          </a:p>
          <a:p>
            <a:pPr marL="0" indent="0">
              <a:buNone/>
            </a:pPr>
            <a:r>
              <a:rPr lang="en-US" dirty="0">
                <a:latin typeface="Times New Roman"/>
                <a:cs typeface="Times New Roman"/>
              </a:rPr>
              <a:t>Be a happy human being, be healthy and clean! </a:t>
            </a:r>
          </a:p>
          <a:p>
            <a:pPr marL="0" indent="0">
              <a:buNone/>
            </a:pPr>
            <a:r>
              <a:rPr lang="en-US" dirty="0">
                <a:latin typeface="Times New Roman"/>
                <a:cs typeface="Times New Roman"/>
              </a:rPr>
              <a:t>If you’re healthy and you know it wash your hands</a:t>
            </a:r>
            <a:r>
              <a:rPr lang="en-US" dirty="0" smtClean="0">
                <a:latin typeface="Times New Roman"/>
                <a:cs typeface="Times New Roman"/>
              </a:rPr>
              <a:t>!</a:t>
            </a:r>
            <a:endParaRPr lang="en-US" dirty="0">
              <a:latin typeface="Times New Roman"/>
              <a:cs typeface="Times New Roman"/>
            </a:endParaRPr>
          </a:p>
          <a:p>
            <a:pPr marL="0" indent="0">
              <a:buNone/>
            </a:pPr>
            <a:r>
              <a:rPr lang="en-US" dirty="0">
                <a:latin typeface="Times New Roman"/>
                <a:cs typeface="Times New Roman"/>
              </a:rPr>
              <a:t>If you’re healthy and you know it, clean your teeth x 2</a:t>
            </a:r>
          </a:p>
          <a:p>
            <a:pPr marL="0" indent="0">
              <a:buNone/>
            </a:pPr>
            <a:r>
              <a:rPr lang="en-US" dirty="0">
                <a:latin typeface="Times New Roman"/>
                <a:cs typeface="Times New Roman"/>
              </a:rPr>
              <a:t>Be a happy human being, be healthy and clean!</a:t>
            </a:r>
          </a:p>
          <a:p>
            <a:pPr marL="0" indent="0">
              <a:buNone/>
            </a:pPr>
            <a:r>
              <a:rPr lang="en-US" dirty="0">
                <a:latin typeface="Times New Roman"/>
                <a:cs typeface="Times New Roman"/>
              </a:rPr>
              <a:t>If you're healthy and you know it clean your teeth!</a:t>
            </a:r>
          </a:p>
          <a:p>
            <a:pPr marL="0" indent="0">
              <a:buNone/>
            </a:pPr>
            <a:r>
              <a:rPr lang="en-US" dirty="0"/>
              <a:t> </a:t>
            </a:r>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981" y="4702916"/>
            <a:ext cx="2199019" cy="2356092"/>
          </a:xfrm>
          <a:prstGeom prst="rect">
            <a:avLst/>
          </a:prstGeom>
        </p:spPr>
      </p:pic>
    </p:spTree>
    <p:extLst>
      <p:ext uri="{BB962C8B-B14F-4D97-AF65-F5344CB8AC3E}">
        <p14:creationId xmlns:p14="http://schemas.microsoft.com/office/powerpoint/2010/main" val="39609413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32692"/>
          </a:xfrm>
        </p:spPr>
        <p:txBody>
          <a:bodyPr/>
          <a:lstStyle/>
          <a:p>
            <a:r>
              <a:rPr lang="en-US" sz="3200" dirty="0">
                <a:latin typeface="Times New Roman"/>
                <a:cs typeface="Times New Roman"/>
              </a:rPr>
              <a:t> If you’re healthy and you know it</a:t>
            </a:r>
          </a:p>
        </p:txBody>
      </p:sp>
      <p:sp>
        <p:nvSpPr>
          <p:cNvPr id="3" name="Content Placeholder 2"/>
          <p:cNvSpPr>
            <a:spLocks noGrp="1"/>
          </p:cNvSpPr>
          <p:nvPr>
            <p:ph idx="1"/>
          </p:nvPr>
        </p:nvSpPr>
        <p:spPr>
          <a:xfrm>
            <a:off x="209634" y="1173906"/>
            <a:ext cx="8381917" cy="4965646"/>
          </a:xfrm>
        </p:spPr>
        <p:txBody>
          <a:bodyPr>
            <a:normAutofit/>
          </a:bodyPr>
          <a:lstStyle/>
          <a:p>
            <a:pPr marL="0" indent="0">
              <a:buNone/>
            </a:pPr>
            <a:r>
              <a:rPr lang="en-US" dirty="0">
                <a:latin typeface="Times New Roman"/>
                <a:cs typeface="Times New Roman"/>
              </a:rPr>
              <a:t>I am healthy and I know it and I think clean thoughts x 2</a:t>
            </a:r>
          </a:p>
          <a:p>
            <a:pPr marL="0" indent="0">
              <a:buNone/>
            </a:pPr>
            <a:r>
              <a:rPr lang="en-US" dirty="0">
                <a:latin typeface="Times New Roman"/>
                <a:cs typeface="Times New Roman"/>
              </a:rPr>
              <a:t>I’m a happy human being, being healthy and clean!  </a:t>
            </a:r>
          </a:p>
          <a:p>
            <a:pPr marL="0" indent="0">
              <a:buNone/>
            </a:pPr>
            <a:r>
              <a:rPr lang="en-US" dirty="0">
                <a:latin typeface="Times New Roman"/>
                <a:cs typeface="Times New Roman"/>
              </a:rPr>
              <a:t>I am healthy and I know it and I think clean thoughts!</a:t>
            </a:r>
          </a:p>
          <a:p>
            <a:pPr marL="0" indent="0">
              <a:buNone/>
            </a:pPr>
            <a:r>
              <a:rPr lang="en-US" dirty="0">
                <a:latin typeface="Times New Roman"/>
                <a:cs typeface="Times New Roman"/>
              </a:rPr>
              <a:t>I am healthy and I know it and I speak clean words x 2</a:t>
            </a:r>
          </a:p>
          <a:p>
            <a:pPr marL="0" indent="0">
              <a:buNone/>
            </a:pPr>
            <a:r>
              <a:rPr lang="en-US" dirty="0">
                <a:latin typeface="Times New Roman"/>
                <a:cs typeface="Times New Roman"/>
              </a:rPr>
              <a:t>I’m a happy human being, being healthy and clean! </a:t>
            </a:r>
          </a:p>
          <a:p>
            <a:pPr marL="0" indent="0">
              <a:buNone/>
            </a:pPr>
            <a:r>
              <a:rPr lang="en-US" dirty="0">
                <a:latin typeface="Times New Roman"/>
                <a:cs typeface="Times New Roman"/>
              </a:rPr>
              <a:t>I am healthy and I know it and I speak clean words!</a:t>
            </a:r>
          </a:p>
          <a:p>
            <a:endParaRPr lang="en-US" dirty="0"/>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563" y="4738347"/>
            <a:ext cx="2104437" cy="2254753"/>
          </a:xfrm>
          <a:prstGeom prst="rect">
            <a:avLst/>
          </a:prstGeom>
        </p:spPr>
      </p:pic>
    </p:spTree>
    <p:extLst>
      <p:ext uri="{BB962C8B-B14F-4D97-AF65-F5344CB8AC3E}">
        <p14:creationId xmlns:p14="http://schemas.microsoft.com/office/powerpoint/2010/main" val="19803654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Brush Your Teeth</a:t>
            </a:r>
            <a:endParaRPr lang="en-US" dirty="0">
              <a:latin typeface="Times New Roman"/>
              <a:cs typeface="Times New Roman"/>
            </a:endParaRPr>
          </a:p>
        </p:txBody>
      </p:sp>
      <p:sp>
        <p:nvSpPr>
          <p:cNvPr id="3" name="Content Placeholder 2"/>
          <p:cNvSpPr>
            <a:spLocks noGrp="1"/>
          </p:cNvSpPr>
          <p:nvPr>
            <p:ph idx="1"/>
          </p:nvPr>
        </p:nvSpPr>
        <p:spPr>
          <a:xfrm>
            <a:off x="216186" y="1444532"/>
            <a:ext cx="8375365" cy="4674699"/>
          </a:xfrm>
        </p:spPr>
        <p:txBody>
          <a:bodyPr>
            <a:normAutofit/>
          </a:bodyPr>
          <a:lstStyle/>
          <a:p>
            <a:pPr marL="0" indent="0">
              <a:buNone/>
            </a:pPr>
            <a:r>
              <a:rPr lang="en-US" dirty="0" smtClean="0">
                <a:latin typeface="Times New Roman"/>
                <a:cs typeface="Times New Roman"/>
              </a:rPr>
              <a:t>When </a:t>
            </a:r>
            <a:r>
              <a:rPr lang="en-US" dirty="0">
                <a:latin typeface="Times New Roman"/>
                <a:cs typeface="Times New Roman"/>
              </a:rPr>
              <a:t>you wake up in the morning, it’s a quarter to one </a:t>
            </a:r>
          </a:p>
          <a:p>
            <a:pPr marL="0" indent="0">
              <a:buNone/>
            </a:pPr>
            <a:r>
              <a:rPr lang="en-US" dirty="0">
                <a:latin typeface="Times New Roman"/>
                <a:cs typeface="Times New Roman"/>
              </a:rPr>
              <a:t>and you want to have a little fun, </a:t>
            </a:r>
          </a:p>
          <a:p>
            <a:pPr marL="0" indent="0">
              <a:buNone/>
            </a:pPr>
            <a:r>
              <a:rPr lang="en-US" dirty="0">
                <a:latin typeface="Times New Roman"/>
                <a:cs typeface="Times New Roman"/>
              </a:rPr>
              <a:t>you brush your teeth- </a:t>
            </a:r>
            <a:r>
              <a:rPr lang="en-US" dirty="0" err="1">
                <a:latin typeface="Times New Roman"/>
                <a:cs typeface="Times New Roman"/>
              </a:rPr>
              <a:t>chhh</a:t>
            </a:r>
            <a:r>
              <a:rPr lang="en-US" dirty="0">
                <a:latin typeface="Times New Roman"/>
                <a:cs typeface="Times New Roman"/>
              </a:rPr>
              <a:t>, </a:t>
            </a:r>
            <a:r>
              <a:rPr lang="en-US" dirty="0" err="1">
                <a:latin typeface="Times New Roman"/>
                <a:cs typeface="Times New Roman"/>
              </a:rPr>
              <a:t>chhh</a:t>
            </a:r>
            <a:r>
              <a:rPr lang="en-US" dirty="0">
                <a:latin typeface="Times New Roman"/>
                <a:cs typeface="Times New Roman"/>
              </a:rPr>
              <a:t>, </a:t>
            </a:r>
            <a:r>
              <a:rPr lang="en-US" dirty="0" err="1">
                <a:latin typeface="Times New Roman"/>
                <a:cs typeface="Times New Roman"/>
              </a:rPr>
              <a:t>chhh</a:t>
            </a:r>
            <a:r>
              <a:rPr lang="en-US" dirty="0">
                <a:latin typeface="Times New Roman"/>
                <a:cs typeface="Times New Roman"/>
              </a:rPr>
              <a:t>, </a:t>
            </a:r>
            <a:r>
              <a:rPr lang="en-US" dirty="0" err="1">
                <a:latin typeface="Times New Roman"/>
                <a:cs typeface="Times New Roman"/>
              </a:rPr>
              <a:t>chhh</a:t>
            </a:r>
            <a:r>
              <a:rPr lang="en-US" dirty="0">
                <a:latin typeface="Times New Roman"/>
                <a:cs typeface="Times New Roman"/>
              </a:rPr>
              <a:t>, </a:t>
            </a:r>
            <a:r>
              <a:rPr lang="en-US" dirty="0" err="1">
                <a:latin typeface="Times New Roman"/>
                <a:cs typeface="Times New Roman"/>
              </a:rPr>
              <a:t>chhh</a:t>
            </a:r>
            <a:r>
              <a:rPr lang="en-US" dirty="0">
                <a:latin typeface="Times New Roman"/>
                <a:cs typeface="Times New Roman"/>
              </a:rPr>
              <a:t>… </a:t>
            </a:r>
          </a:p>
          <a:p>
            <a:pPr marL="0" indent="0">
              <a:buNone/>
            </a:pPr>
            <a:r>
              <a:rPr lang="en-US" dirty="0">
                <a:latin typeface="Times New Roman"/>
                <a:cs typeface="Times New Roman"/>
              </a:rPr>
              <a:t>you brush your teeth, </a:t>
            </a:r>
            <a:r>
              <a:rPr lang="en-US" dirty="0" err="1">
                <a:latin typeface="Times New Roman"/>
                <a:cs typeface="Times New Roman"/>
              </a:rPr>
              <a:t>chhh</a:t>
            </a:r>
            <a:r>
              <a:rPr lang="en-US" dirty="0">
                <a:latin typeface="Times New Roman"/>
                <a:cs typeface="Times New Roman"/>
              </a:rPr>
              <a:t>, </a:t>
            </a:r>
            <a:r>
              <a:rPr lang="en-US" dirty="0" err="1">
                <a:latin typeface="Times New Roman"/>
                <a:cs typeface="Times New Roman"/>
              </a:rPr>
              <a:t>chhh</a:t>
            </a:r>
            <a:r>
              <a:rPr lang="en-US" dirty="0">
                <a:latin typeface="Times New Roman"/>
                <a:cs typeface="Times New Roman"/>
              </a:rPr>
              <a:t>, </a:t>
            </a:r>
            <a:r>
              <a:rPr lang="en-US" dirty="0" err="1">
                <a:latin typeface="Times New Roman"/>
                <a:cs typeface="Times New Roman"/>
              </a:rPr>
              <a:t>chhh</a:t>
            </a:r>
            <a:r>
              <a:rPr lang="en-US" dirty="0">
                <a:latin typeface="Times New Roman"/>
                <a:cs typeface="Times New Roman"/>
              </a:rPr>
              <a:t>, </a:t>
            </a:r>
            <a:r>
              <a:rPr lang="en-US" dirty="0" err="1">
                <a:latin typeface="Times New Roman"/>
                <a:cs typeface="Times New Roman"/>
              </a:rPr>
              <a:t>chhh</a:t>
            </a:r>
            <a:r>
              <a:rPr lang="en-US" dirty="0">
                <a:latin typeface="Times New Roman"/>
                <a:cs typeface="Times New Roman"/>
              </a:rPr>
              <a:t>, </a:t>
            </a:r>
            <a:r>
              <a:rPr lang="en-US" dirty="0" err="1">
                <a:latin typeface="Times New Roman"/>
                <a:cs typeface="Times New Roman"/>
              </a:rPr>
              <a:t>chhh</a:t>
            </a:r>
            <a:r>
              <a:rPr lang="en-US" dirty="0">
                <a:latin typeface="Times New Roman"/>
                <a:cs typeface="Times New Roman"/>
              </a:rPr>
              <a:t>…</a:t>
            </a:r>
          </a:p>
          <a:p>
            <a:pPr marL="0" indent="0">
              <a:buNone/>
            </a:pPr>
            <a:r>
              <a:rPr lang="en-US" dirty="0"/>
              <a:t> </a:t>
            </a:r>
          </a:p>
          <a:p>
            <a:endParaRPr lang="en-US" dirty="0"/>
          </a:p>
        </p:txBody>
      </p:sp>
      <p:pic>
        <p:nvPicPr>
          <p:cNvPr id="5" name="Picture 4"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152" y="4059700"/>
            <a:ext cx="1905000" cy="1905000"/>
          </a:xfrm>
          <a:prstGeom prst="rect">
            <a:avLst/>
          </a:prstGeom>
        </p:spPr>
      </p:pic>
      <p:pic>
        <p:nvPicPr>
          <p:cNvPr id="7" name="Picture 6" descr="bru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596" y="4181580"/>
            <a:ext cx="3184141" cy="1783119"/>
          </a:xfrm>
          <a:prstGeom prst="rect">
            <a:avLst/>
          </a:prstGeom>
        </p:spPr>
      </p:pic>
    </p:spTree>
    <p:extLst>
      <p:ext uri="{BB962C8B-B14F-4D97-AF65-F5344CB8AC3E}">
        <p14:creationId xmlns:p14="http://schemas.microsoft.com/office/powerpoint/2010/main" val="4942568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Brush Your Teeth</a:t>
            </a:r>
            <a:endParaRPr lang="en-US" dirty="0">
              <a:latin typeface="Times New Roman"/>
              <a:cs typeface="Times New Roman"/>
            </a:endParaRPr>
          </a:p>
        </p:txBody>
      </p:sp>
      <p:sp>
        <p:nvSpPr>
          <p:cNvPr id="3" name="Content Placeholder 2"/>
          <p:cNvSpPr>
            <a:spLocks noGrp="1"/>
          </p:cNvSpPr>
          <p:nvPr>
            <p:ph idx="1"/>
          </p:nvPr>
        </p:nvSpPr>
        <p:spPr>
          <a:xfrm>
            <a:off x="162139" y="1565695"/>
            <a:ext cx="8725139" cy="4343400"/>
          </a:xfrm>
        </p:spPr>
        <p:txBody>
          <a:bodyPr>
            <a:normAutofit/>
          </a:bodyPr>
          <a:lstStyle/>
          <a:p>
            <a:pPr marL="0" indent="0">
              <a:buNone/>
            </a:pPr>
            <a:r>
              <a:rPr lang="en-US" dirty="0">
                <a:latin typeface="Times New Roman"/>
                <a:cs typeface="Times New Roman"/>
              </a:rPr>
              <a:t>When you wake up in the morning, it’s a quarter to two </a:t>
            </a:r>
          </a:p>
          <a:p>
            <a:pPr marL="0" indent="0">
              <a:buNone/>
            </a:pPr>
            <a:r>
              <a:rPr lang="en-US" dirty="0">
                <a:latin typeface="Times New Roman"/>
                <a:cs typeface="Times New Roman"/>
              </a:rPr>
              <a:t>and you want to find something to do, </a:t>
            </a:r>
          </a:p>
          <a:p>
            <a:pPr marL="0" indent="0">
              <a:buNone/>
            </a:pPr>
            <a:r>
              <a:rPr lang="en-US" dirty="0">
                <a:latin typeface="Times New Roman"/>
                <a:cs typeface="Times New Roman"/>
              </a:rPr>
              <a:t>you brush your teeth- </a:t>
            </a:r>
            <a:r>
              <a:rPr lang="en-US" dirty="0" err="1">
                <a:latin typeface="Times New Roman"/>
                <a:cs typeface="Times New Roman"/>
              </a:rPr>
              <a:t>chhh</a:t>
            </a:r>
            <a:r>
              <a:rPr lang="en-US" dirty="0" smtClean="0">
                <a:latin typeface="Times New Roman"/>
                <a:cs typeface="Times New Roman"/>
              </a:rPr>
              <a:t>…</a:t>
            </a:r>
            <a:endParaRPr lang="en-US" dirty="0">
              <a:latin typeface="Times New Roman"/>
              <a:cs typeface="Times New Roman"/>
            </a:endParaRPr>
          </a:p>
        </p:txBody>
      </p:sp>
      <p:pic>
        <p:nvPicPr>
          <p:cNvPr id="4" name="Picture 3"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571" y="3897580"/>
            <a:ext cx="1905000" cy="1905000"/>
          </a:xfrm>
          <a:prstGeom prst="rect">
            <a:avLst/>
          </a:prstGeom>
        </p:spPr>
      </p:pic>
      <p:pic>
        <p:nvPicPr>
          <p:cNvPr id="5" name="Picture 4" descr="bru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900" y="4073501"/>
            <a:ext cx="2665371" cy="1492608"/>
          </a:xfrm>
          <a:prstGeom prst="rect">
            <a:avLst/>
          </a:prstGeom>
        </p:spPr>
      </p:pic>
    </p:spTree>
    <p:extLst>
      <p:ext uri="{BB962C8B-B14F-4D97-AF65-F5344CB8AC3E}">
        <p14:creationId xmlns:p14="http://schemas.microsoft.com/office/powerpoint/2010/main" val="13418421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Brush Your Teeth</a:t>
            </a:r>
            <a:endParaRPr lang="en-US" dirty="0">
              <a:latin typeface="Times New Roman"/>
              <a:cs typeface="Times New Roman"/>
            </a:endParaRPr>
          </a:p>
        </p:txBody>
      </p:sp>
      <p:sp>
        <p:nvSpPr>
          <p:cNvPr id="3" name="Content Placeholder 2"/>
          <p:cNvSpPr>
            <a:spLocks noGrp="1"/>
          </p:cNvSpPr>
          <p:nvPr>
            <p:ph idx="1"/>
          </p:nvPr>
        </p:nvSpPr>
        <p:spPr>
          <a:xfrm>
            <a:off x="310768" y="1600201"/>
            <a:ext cx="8944703" cy="4343400"/>
          </a:xfrm>
        </p:spPr>
        <p:txBody>
          <a:bodyPr>
            <a:normAutofit/>
          </a:bodyPr>
          <a:lstStyle/>
          <a:p>
            <a:pPr marL="0" indent="0">
              <a:buNone/>
            </a:pPr>
            <a:r>
              <a:rPr lang="en-US" dirty="0">
                <a:latin typeface="Times New Roman"/>
                <a:cs typeface="Times New Roman"/>
              </a:rPr>
              <a:t>When you wake up in the morning, </a:t>
            </a:r>
          </a:p>
          <a:p>
            <a:pPr marL="0" indent="0">
              <a:buNone/>
            </a:pPr>
            <a:r>
              <a:rPr lang="en-US" dirty="0">
                <a:latin typeface="Times New Roman"/>
                <a:cs typeface="Times New Roman"/>
              </a:rPr>
              <a:t>it’s a quarter to three and your mind starts </a:t>
            </a:r>
            <a:r>
              <a:rPr lang="en-US" dirty="0" err="1">
                <a:latin typeface="Times New Roman"/>
                <a:cs typeface="Times New Roman"/>
              </a:rPr>
              <a:t>hummin</a:t>
            </a:r>
            <a:r>
              <a:rPr lang="en-US" dirty="0">
                <a:latin typeface="Times New Roman"/>
                <a:cs typeface="Times New Roman"/>
              </a:rPr>
              <a:t>’ twiddle </a:t>
            </a:r>
            <a:r>
              <a:rPr lang="en-US" dirty="0" err="1">
                <a:latin typeface="Times New Roman"/>
                <a:cs typeface="Times New Roman"/>
              </a:rPr>
              <a:t>dee</a:t>
            </a:r>
            <a:r>
              <a:rPr lang="en-US" dirty="0">
                <a:latin typeface="Times New Roman"/>
                <a:cs typeface="Times New Roman"/>
              </a:rPr>
              <a:t> </a:t>
            </a:r>
            <a:r>
              <a:rPr lang="en-US" dirty="0" err="1">
                <a:latin typeface="Times New Roman"/>
                <a:cs typeface="Times New Roman"/>
              </a:rPr>
              <a:t>dee</a:t>
            </a:r>
            <a:r>
              <a:rPr lang="en-US" dirty="0">
                <a:latin typeface="Times New Roman"/>
                <a:cs typeface="Times New Roman"/>
              </a:rPr>
              <a:t>- </a:t>
            </a:r>
          </a:p>
          <a:p>
            <a:pPr marL="0" indent="0">
              <a:buNone/>
            </a:pPr>
            <a:r>
              <a:rPr lang="en-US" dirty="0">
                <a:latin typeface="Times New Roman"/>
                <a:cs typeface="Times New Roman"/>
              </a:rPr>
              <a:t>you brush your teeth- </a:t>
            </a:r>
            <a:r>
              <a:rPr lang="en-US" dirty="0" err="1" smtClean="0">
                <a:latin typeface="Times New Roman"/>
                <a:cs typeface="Times New Roman"/>
              </a:rPr>
              <a:t>chhh</a:t>
            </a:r>
            <a:r>
              <a:rPr lang="en-US" dirty="0" smtClean="0">
                <a:latin typeface="Times New Roman"/>
                <a:cs typeface="Times New Roman"/>
              </a:rPr>
              <a:t>…..</a:t>
            </a:r>
            <a:r>
              <a:rPr lang="en-US" dirty="0">
                <a:latin typeface="Times New Roman"/>
                <a:cs typeface="Times New Roman"/>
              </a:rPr>
              <a:t> </a:t>
            </a:r>
          </a:p>
        </p:txBody>
      </p:sp>
      <p:pic>
        <p:nvPicPr>
          <p:cNvPr id="4" name="Picture 3" desc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3" y="3857050"/>
            <a:ext cx="1905000" cy="1905000"/>
          </a:xfrm>
          <a:prstGeom prst="rect">
            <a:avLst/>
          </a:prstGeom>
        </p:spPr>
      </p:pic>
      <p:pic>
        <p:nvPicPr>
          <p:cNvPr id="5" name="Picture 4" descr="bru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770" y="3909660"/>
            <a:ext cx="2776571" cy="1554880"/>
          </a:xfrm>
          <a:prstGeom prst="rect">
            <a:avLst/>
          </a:prstGeom>
        </p:spPr>
      </p:pic>
    </p:spTree>
    <p:extLst>
      <p:ext uri="{BB962C8B-B14F-4D97-AF65-F5344CB8AC3E}">
        <p14:creationId xmlns:p14="http://schemas.microsoft.com/office/powerpoint/2010/main" val="1073221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Brush Your Teeth</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dirty="0">
                <a:latin typeface="Times New Roman"/>
                <a:cs typeface="Times New Roman"/>
              </a:rPr>
              <a:t>When you wake up in the morning, it’s a quarter to four </a:t>
            </a:r>
          </a:p>
          <a:p>
            <a:pPr marL="0" indent="0">
              <a:buNone/>
            </a:pPr>
            <a:r>
              <a:rPr lang="en-US" dirty="0">
                <a:latin typeface="Times New Roman"/>
                <a:cs typeface="Times New Roman"/>
              </a:rPr>
              <a:t>and you think you hear a knock at your door- </a:t>
            </a:r>
          </a:p>
          <a:p>
            <a:pPr marL="0" indent="0">
              <a:buNone/>
            </a:pPr>
            <a:r>
              <a:rPr lang="en-US" dirty="0">
                <a:latin typeface="Times New Roman"/>
                <a:cs typeface="Times New Roman"/>
              </a:rPr>
              <a:t>you brush your teeth, </a:t>
            </a:r>
            <a:r>
              <a:rPr lang="en-US" dirty="0" err="1">
                <a:latin typeface="Times New Roman"/>
                <a:cs typeface="Times New Roman"/>
              </a:rPr>
              <a:t>chhh</a:t>
            </a:r>
            <a:r>
              <a:rPr lang="en-US" dirty="0">
                <a:latin typeface="Times New Roman"/>
                <a:cs typeface="Times New Roman"/>
              </a:rPr>
              <a:t>…</a:t>
            </a:r>
          </a:p>
          <a:p>
            <a:endParaRPr lang="en-US" dirty="0"/>
          </a:p>
        </p:txBody>
      </p:sp>
      <p:pic>
        <p:nvPicPr>
          <p:cNvPr id="4" name="Picture 3" descr="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43" y="3884070"/>
            <a:ext cx="1905000" cy="1905000"/>
          </a:xfrm>
          <a:prstGeom prst="rect">
            <a:avLst/>
          </a:prstGeom>
        </p:spPr>
      </p:pic>
      <p:pic>
        <p:nvPicPr>
          <p:cNvPr id="5" name="Picture 4" descr="bru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049" y="4043160"/>
            <a:ext cx="2465803" cy="1380850"/>
          </a:xfrm>
          <a:prstGeom prst="rect">
            <a:avLst/>
          </a:prstGeom>
        </p:spPr>
      </p:pic>
    </p:spTree>
    <p:extLst>
      <p:ext uri="{BB962C8B-B14F-4D97-AF65-F5344CB8AC3E}">
        <p14:creationId xmlns:p14="http://schemas.microsoft.com/office/powerpoint/2010/main" val="5706384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Brush Your Teeth</a:t>
            </a:r>
            <a:endParaRPr lang="en-US" dirty="0">
              <a:latin typeface="Times New Roman"/>
              <a:cs typeface="Times New Roman"/>
            </a:endParaRPr>
          </a:p>
        </p:txBody>
      </p:sp>
      <p:sp>
        <p:nvSpPr>
          <p:cNvPr id="3" name="Content Placeholder 2"/>
          <p:cNvSpPr>
            <a:spLocks noGrp="1"/>
          </p:cNvSpPr>
          <p:nvPr>
            <p:ph idx="1"/>
          </p:nvPr>
        </p:nvSpPr>
        <p:spPr>
          <a:xfrm>
            <a:off x="255853" y="1496211"/>
            <a:ext cx="8335698" cy="4343400"/>
          </a:xfrm>
        </p:spPr>
        <p:txBody>
          <a:bodyPr/>
          <a:lstStyle/>
          <a:p>
            <a:pPr marL="0" indent="0">
              <a:buNone/>
            </a:pPr>
            <a:r>
              <a:rPr lang="en-US" dirty="0">
                <a:latin typeface="Times New Roman"/>
                <a:cs typeface="Times New Roman"/>
              </a:rPr>
              <a:t>When you wake up in the morning, it’s a quarter to five </a:t>
            </a:r>
          </a:p>
          <a:p>
            <a:pPr marL="0" indent="0">
              <a:buNone/>
            </a:pPr>
            <a:r>
              <a:rPr lang="en-US" dirty="0">
                <a:latin typeface="Times New Roman"/>
                <a:cs typeface="Times New Roman"/>
              </a:rPr>
              <a:t>and you just can’t wait to come alive, </a:t>
            </a:r>
          </a:p>
          <a:p>
            <a:pPr marL="0" indent="0">
              <a:buNone/>
            </a:pPr>
            <a:r>
              <a:rPr lang="en-US" dirty="0">
                <a:latin typeface="Times New Roman"/>
                <a:cs typeface="Times New Roman"/>
              </a:rPr>
              <a:t>you brush your teeth- </a:t>
            </a:r>
            <a:r>
              <a:rPr lang="en-US" dirty="0" err="1">
                <a:latin typeface="Times New Roman"/>
                <a:cs typeface="Times New Roman"/>
              </a:rPr>
              <a:t>chhh</a:t>
            </a:r>
            <a:r>
              <a:rPr lang="en-US" dirty="0">
                <a:latin typeface="Times New Roman"/>
                <a:cs typeface="Times New Roman"/>
              </a:rPr>
              <a:t>…  </a:t>
            </a:r>
          </a:p>
          <a:p>
            <a:pPr marL="0" indent="0">
              <a:buNone/>
            </a:pPr>
            <a:r>
              <a:rPr lang="en-US" dirty="0">
                <a:latin typeface="Times New Roman"/>
                <a:cs typeface="Times New Roman"/>
              </a:rPr>
              <a:t>You brush your teeth, </a:t>
            </a:r>
            <a:r>
              <a:rPr lang="en-US" dirty="0" err="1">
                <a:latin typeface="Times New Roman"/>
                <a:cs typeface="Times New Roman"/>
              </a:rPr>
              <a:t>chhh</a:t>
            </a:r>
            <a:r>
              <a:rPr lang="en-US" dirty="0">
                <a:latin typeface="Times New Roman"/>
                <a:cs typeface="Times New Roman"/>
              </a:rPr>
              <a:t>….</a:t>
            </a:r>
          </a:p>
          <a:p>
            <a:endParaRPr lang="en-US" dirty="0"/>
          </a:p>
        </p:txBody>
      </p:sp>
      <p:pic>
        <p:nvPicPr>
          <p:cNvPr id="4" name="Picture 3" descr="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75" y="4069711"/>
            <a:ext cx="1905000" cy="1905000"/>
          </a:xfrm>
          <a:prstGeom prst="rect">
            <a:avLst/>
          </a:prstGeom>
        </p:spPr>
      </p:pic>
      <p:pic>
        <p:nvPicPr>
          <p:cNvPr id="5" name="Picture 4" descr="bru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236" y="4397739"/>
            <a:ext cx="2438780" cy="1365717"/>
          </a:xfrm>
          <a:prstGeom prst="rect">
            <a:avLst/>
          </a:prstGeom>
        </p:spPr>
      </p:pic>
    </p:spTree>
    <p:extLst>
      <p:ext uri="{BB962C8B-B14F-4D97-AF65-F5344CB8AC3E}">
        <p14:creationId xmlns:p14="http://schemas.microsoft.com/office/powerpoint/2010/main" val="27674935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64" y="93562"/>
            <a:ext cx="8042276" cy="1336956"/>
          </a:xfrm>
        </p:spPr>
        <p:txBody>
          <a:bodyPr/>
          <a:lstStyle/>
          <a:p>
            <a:r>
              <a:rPr lang="en-US" b="1" dirty="0" err="1">
                <a:latin typeface="Times New Roman"/>
                <a:cs typeface="Times New Roman"/>
              </a:rPr>
              <a:t>Scrubba</a:t>
            </a:r>
            <a:r>
              <a:rPr lang="en-US" b="1" dirty="0">
                <a:latin typeface="Times New Roman"/>
                <a:cs typeface="Times New Roman"/>
              </a:rPr>
              <a:t> </a:t>
            </a:r>
            <a:r>
              <a:rPr lang="en-US" b="1" dirty="0" err="1">
                <a:latin typeface="Times New Roman"/>
                <a:cs typeface="Times New Roman"/>
              </a:rPr>
              <a:t>Dubba</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i="1" u="sng" dirty="0" smtClean="0">
                <a:latin typeface="Times New Roman"/>
                <a:cs typeface="Times New Roman"/>
              </a:rPr>
              <a:t>Chorus</a:t>
            </a:r>
            <a:r>
              <a:rPr lang="en-US" i="1" u="sng" dirty="0">
                <a:latin typeface="Times New Roman"/>
                <a:cs typeface="Times New Roman"/>
              </a:rPr>
              <a:t>:</a:t>
            </a:r>
            <a:endParaRPr lang="en-US" dirty="0">
              <a:latin typeface="Times New Roman"/>
              <a:cs typeface="Times New Roman"/>
            </a:endParaRPr>
          </a:p>
          <a:p>
            <a:pPr marL="0" indent="0">
              <a:buNone/>
            </a:pPr>
            <a:r>
              <a:rPr lang="en-US" dirty="0">
                <a:latin typeface="Times New Roman"/>
                <a:cs typeface="Times New Roman"/>
              </a:rPr>
              <a:t>Scrub, scrub, scrub, scrub a </a:t>
            </a:r>
            <a:r>
              <a:rPr lang="en-US" dirty="0" err="1">
                <a:latin typeface="Times New Roman"/>
                <a:cs typeface="Times New Roman"/>
              </a:rPr>
              <a:t>dubby</a:t>
            </a:r>
            <a:r>
              <a:rPr lang="en-US" dirty="0">
                <a:latin typeface="Times New Roman"/>
                <a:cs typeface="Times New Roman"/>
              </a:rPr>
              <a:t> </a:t>
            </a:r>
          </a:p>
          <a:p>
            <a:pPr marL="0" indent="0">
              <a:buNone/>
            </a:pPr>
            <a:r>
              <a:rPr lang="en-US" dirty="0">
                <a:latin typeface="Times New Roman"/>
                <a:cs typeface="Times New Roman"/>
              </a:rPr>
              <a:t>Scrub, scrub, scrub-</a:t>
            </a:r>
            <a:r>
              <a:rPr lang="en-US" dirty="0" err="1">
                <a:latin typeface="Times New Roman"/>
                <a:cs typeface="Times New Roman"/>
              </a:rPr>
              <a:t>i</a:t>
            </a:r>
            <a:r>
              <a:rPr lang="en-US" dirty="0">
                <a:latin typeface="Times New Roman"/>
                <a:cs typeface="Times New Roman"/>
              </a:rPr>
              <a:t>-do-</a:t>
            </a:r>
            <a:r>
              <a:rPr lang="en-US" dirty="0" smtClean="0">
                <a:latin typeface="Times New Roman"/>
                <a:cs typeface="Times New Roman"/>
              </a:rPr>
              <a:t>da</a:t>
            </a:r>
            <a:endParaRPr lang="en-US" dirty="0">
              <a:latin typeface="Times New Roman"/>
              <a:cs typeface="Times New Roman"/>
            </a:endParaRPr>
          </a:p>
          <a:p>
            <a:pPr marL="0" indent="0">
              <a:buNone/>
            </a:pPr>
            <a:r>
              <a:rPr lang="en-US" dirty="0">
                <a:latin typeface="Times New Roman"/>
                <a:cs typeface="Times New Roman"/>
              </a:rPr>
              <a:t>Scrub a dub a do, scrub a dub a </a:t>
            </a:r>
            <a:r>
              <a:rPr lang="en-US" dirty="0" err="1">
                <a:latin typeface="Times New Roman"/>
                <a:cs typeface="Times New Roman"/>
              </a:rPr>
              <a:t>dee</a:t>
            </a:r>
            <a:endParaRPr lang="en-US" dirty="0">
              <a:latin typeface="Times New Roman"/>
              <a:cs typeface="Times New Roman"/>
            </a:endParaRPr>
          </a:p>
          <a:p>
            <a:pPr marL="0" indent="0">
              <a:buNone/>
            </a:pPr>
            <a:r>
              <a:rPr lang="en-US" dirty="0">
                <a:latin typeface="Times New Roman"/>
                <a:cs typeface="Times New Roman"/>
              </a:rPr>
              <a:t>Scrub a little toe and scrub a little knee</a:t>
            </a:r>
          </a:p>
          <a:p>
            <a:pPr marL="0" indent="0">
              <a:buNone/>
            </a:pPr>
            <a:r>
              <a:rPr lang="en-US" dirty="0">
                <a:latin typeface="Times New Roman"/>
                <a:cs typeface="Times New Roman"/>
              </a:rPr>
              <a:t>Scrub a little ear and all that’s in between</a:t>
            </a:r>
          </a:p>
          <a:p>
            <a:pPr marL="0" indent="0">
              <a:buNone/>
            </a:pPr>
            <a:r>
              <a:rPr lang="en-US" dirty="0">
                <a:latin typeface="Times New Roman"/>
                <a:cs typeface="Times New Roman"/>
              </a:rPr>
              <a:t>Scrub a dub a dub a </a:t>
            </a:r>
            <a:r>
              <a:rPr lang="en-US" dirty="0" err="1">
                <a:latin typeface="Times New Roman"/>
                <a:cs typeface="Times New Roman"/>
              </a:rPr>
              <a:t>dee</a:t>
            </a:r>
            <a:r>
              <a:rPr lang="en-US" dirty="0">
                <a:latin typeface="Times New Roman"/>
                <a:cs typeface="Times New Roman"/>
              </a:rPr>
              <a:t> until I’m squeaky clean</a:t>
            </a:r>
          </a:p>
          <a:p>
            <a:pPr marL="0" indent="0">
              <a:buNone/>
            </a:pPr>
            <a:endParaRPr lang="en-US" dirty="0"/>
          </a:p>
          <a:p>
            <a:endParaRPr lang="en-US" dirty="0"/>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412" y="366478"/>
            <a:ext cx="1718139" cy="1718139"/>
          </a:xfrm>
          <a:prstGeom prst="rect">
            <a:avLst/>
          </a:prstGeom>
        </p:spPr>
      </p:pic>
    </p:spTree>
    <p:extLst>
      <p:ext uri="{BB962C8B-B14F-4D97-AF65-F5344CB8AC3E}">
        <p14:creationId xmlns:p14="http://schemas.microsoft.com/office/powerpoint/2010/main" val="1621785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703" y="120582"/>
            <a:ext cx="8042276" cy="1336956"/>
          </a:xfrm>
        </p:spPr>
        <p:txBody>
          <a:bodyPr/>
          <a:lstStyle/>
          <a:p>
            <a:r>
              <a:rPr lang="en-US" b="1" dirty="0" err="1">
                <a:latin typeface="Times New Roman"/>
                <a:cs typeface="Times New Roman"/>
              </a:rPr>
              <a:t>Scrubba</a:t>
            </a:r>
            <a:r>
              <a:rPr lang="en-US" b="1" dirty="0">
                <a:latin typeface="Times New Roman"/>
                <a:cs typeface="Times New Roman"/>
              </a:rPr>
              <a:t> </a:t>
            </a:r>
            <a:r>
              <a:rPr lang="en-US" b="1" dirty="0" err="1">
                <a:latin typeface="Times New Roman"/>
                <a:cs typeface="Times New Roman"/>
              </a:rPr>
              <a:t>Dubba</a:t>
            </a:r>
            <a:endParaRPr lang="en-US" dirty="0">
              <a:latin typeface="Times New Roman"/>
              <a:cs typeface="Times New Roman"/>
            </a:endParaRPr>
          </a:p>
        </p:txBody>
      </p:sp>
      <p:sp>
        <p:nvSpPr>
          <p:cNvPr id="3" name="Content Placeholder 2"/>
          <p:cNvSpPr>
            <a:spLocks noGrp="1"/>
          </p:cNvSpPr>
          <p:nvPr>
            <p:ph idx="1"/>
          </p:nvPr>
        </p:nvSpPr>
        <p:spPr/>
        <p:txBody>
          <a:bodyPr>
            <a:normAutofit fontScale="92500"/>
          </a:bodyPr>
          <a:lstStyle/>
          <a:p>
            <a:pPr marL="0" indent="0">
              <a:buNone/>
            </a:pPr>
            <a:r>
              <a:rPr lang="en-US" i="1" u="sng" dirty="0" smtClean="0">
                <a:latin typeface="Times New Roman"/>
                <a:cs typeface="Times New Roman"/>
              </a:rPr>
              <a:t>Chorus</a:t>
            </a:r>
            <a:endParaRPr lang="en-US" dirty="0">
              <a:latin typeface="Times New Roman"/>
              <a:cs typeface="Times New Roman"/>
            </a:endParaRPr>
          </a:p>
          <a:p>
            <a:pPr marL="0" indent="0">
              <a:buNone/>
            </a:pPr>
            <a:r>
              <a:rPr lang="en-US" dirty="0">
                <a:latin typeface="Times New Roman"/>
                <a:cs typeface="Times New Roman"/>
              </a:rPr>
              <a:t>Scrub a dub a doo, scrub a dub a </a:t>
            </a:r>
            <a:r>
              <a:rPr lang="en-US" dirty="0" err="1">
                <a:latin typeface="Times New Roman"/>
                <a:cs typeface="Times New Roman"/>
              </a:rPr>
              <a:t>dum</a:t>
            </a:r>
            <a:endParaRPr lang="en-US" dirty="0">
              <a:latin typeface="Times New Roman"/>
              <a:cs typeface="Times New Roman"/>
            </a:endParaRPr>
          </a:p>
          <a:p>
            <a:pPr marL="0" indent="0">
              <a:buNone/>
            </a:pPr>
            <a:r>
              <a:rPr lang="en-US" dirty="0">
                <a:latin typeface="Times New Roman"/>
                <a:cs typeface="Times New Roman"/>
              </a:rPr>
              <a:t>Scrub a little finger, scrub a little thumb</a:t>
            </a:r>
          </a:p>
          <a:p>
            <a:pPr marL="0" indent="0">
              <a:buNone/>
            </a:pPr>
            <a:r>
              <a:rPr lang="en-US" dirty="0">
                <a:latin typeface="Times New Roman"/>
                <a:cs typeface="Times New Roman"/>
              </a:rPr>
              <a:t>Scrub a little nose and scrub a little cheek</a:t>
            </a:r>
          </a:p>
          <a:p>
            <a:pPr marL="0" indent="0">
              <a:buNone/>
            </a:pPr>
            <a:r>
              <a:rPr lang="en-US" dirty="0">
                <a:latin typeface="Times New Roman"/>
                <a:cs typeface="Times New Roman"/>
              </a:rPr>
              <a:t>Scrub a dub a dub a </a:t>
            </a:r>
            <a:r>
              <a:rPr lang="en-US" dirty="0" err="1">
                <a:latin typeface="Times New Roman"/>
                <a:cs typeface="Times New Roman"/>
              </a:rPr>
              <a:t>dee</a:t>
            </a:r>
            <a:r>
              <a:rPr lang="en-US" dirty="0">
                <a:latin typeface="Times New Roman"/>
                <a:cs typeface="Times New Roman"/>
              </a:rPr>
              <a:t> until I’m squeaky clean</a:t>
            </a:r>
          </a:p>
          <a:p>
            <a:pPr marL="0" indent="0">
              <a:buNone/>
            </a:pPr>
            <a:r>
              <a:rPr lang="en-US" dirty="0">
                <a:latin typeface="Times New Roman"/>
                <a:cs typeface="Times New Roman"/>
              </a:rPr>
              <a:t>And oh, I love to scrub a </a:t>
            </a:r>
            <a:r>
              <a:rPr lang="en-US" dirty="0" err="1">
                <a:latin typeface="Times New Roman"/>
                <a:cs typeface="Times New Roman"/>
              </a:rPr>
              <a:t>dee</a:t>
            </a:r>
            <a:r>
              <a:rPr lang="en-US" dirty="0">
                <a:latin typeface="Times New Roman"/>
                <a:cs typeface="Times New Roman"/>
              </a:rPr>
              <a:t> doo, scrub a da </a:t>
            </a:r>
            <a:r>
              <a:rPr lang="en-US" dirty="0" err="1">
                <a:latin typeface="Times New Roman"/>
                <a:cs typeface="Times New Roman"/>
              </a:rPr>
              <a:t>dee</a:t>
            </a:r>
            <a:r>
              <a:rPr lang="en-US" dirty="0">
                <a:latin typeface="Times New Roman"/>
                <a:cs typeface="Times New Roman"/>
              </a:rPr>
              <a:t>, scrub a dub dub</a:t>
            </a:r>
          </a:p>
          <a:p>
            <a:pPr marL="0" indent="0">
              <a:buNone/>
            </a:pPr>
            <a:r>
              <a:rPr lang="en-US" dirty="0">
                <a:latin typeface="Times New Roman"/>
                <a:cs typeface="Times New Roman"/>
              </a:rPr>
              <a:t>Right here in my tub, </a:t>
            </a:r>
            <a:r>
              <a:rPr lang="en-US" dirty="0" err="1">
                <a:latin typeface="Times New Roman"/>
                <a:cs typeface="Times New Roman"/>
              </a:rPr>
              <a:t>goin</a:t>
            </a:r>
            <a:r>
              <a:rPr lang="en-US" dirty="0">
                <a:latin typeface="Times New Roman"/>
                <a:cs typeface="Times New Roman"/>
              </a:rPr>
              <a:t>’ to scrub and scrub ‘til I’m all scrubbed up</a:t>
            </a:r>
            <a:r>
              <a:rPr lang="en-US" dirty="0" smtClean="0">
                <a:latin typeface="Times New Roman"/>
                <a:cs typeface="Times New Roman"/>
              </a:rPr>
              <a:t>!</a:t>
            </a:r>
            <a:endParaRPr lang="en-US" dirty="0">
              <a:latin typeface="Times New Roman"/>
              <a:cs typeface="Times New Roman"/>
            </a:endParaRPr>
          </a:p>
          <a:p>
            <a:endParaRPr lang="en-US" dirty="0"/>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141" y="432319"/>
            <a:ext cx="1679318" cy="1679318"/>
          </a:xfrm>
          <a:prstGeom prst="rect">
            <a:avLst/>
          </a:prstGeom>
        </p:spPr>
      </p:pic>
    </p:spTree>
    <p:extLst>
      <p:ext uri="{BB962C8B-B14F-4D97-AF65-F5344CB8AC3E}">
        <p14:creationId xmlns:p14="http://schemas.microsoft.com/office/powerpoint/2010/main" val="33104585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587" y="107576"/>
            <a:ext cx="8042276" cy="1336956"/>
          </a:xfrm>
        </p:spPr>
        <p:txBody>
          <a:bodyPr/>
          <a:lstStyle/>
          <a:p>
            <a:r>
              <a:rPr lang="en-US" b="1" dirty="0" err="1">
                <a:latin typeface="Times New Roman"/>
                <a:cs typeface="Times New Roman"/>
              </a:rPr>
              <a:t>Scrubba</a:t>
            </a:r>
            <a:r>
              <a:rPr lang="en-US" b="1" dirty="0">
                <a:latin typeface="Times New Roman"/>
                <a:cs typeface="Times New Roman"/>
              </a:rPr>
              <a:t> </a:t>
            </a:r>
            <a:r>
              <a:rPr lang="en-US" b="1" dirty="0" err="1">
                <a:latin typeface="Times New Roman"/>
                <a:cs typeface="Times New Roman"/>
              </a:rPr>
              <a:t>Dubba</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i="1" u="sng" dirty="0" smtClean="0">
                <a:latin typeface="Times New Roman"/>
                <a:cs typeface="Times New Roman"/>
              </a:rPr>
              <a:t>Chorus</a:t>
            </a:r>
            <a:endParaRPr lang="en-US" dirty="0">
              <a:latin typeface="Times New Roman"/>
              <a:cs typeface="Times New Roman"/>
            </a:endParaRPr>
          </a:p>
          <a:p>
            <a:pPr marL="0" indent="0">
              <a:buNone/>
            </a:pPr>
            <a:r>
              <a:rPr lang="en-US" dirty="0">
                <a:latin typeface="Times New Roman"/>
                <a:cs typeface="Times New Roman"/>
              </a:rPr>
              <a:t>Scrub a </a:t>
            </a:r>
            <a:r>
              <a:rPr lang="en-US" dirty="0" err="1">
                <a:latin typeface="Times New Roman"/>
                <a:cs typeface="Times New Roman"/>
              </a:rPr>
              <a:t>duba</a:t>
            </a:r>
            <a:r>
              <a:rPr lang="en-US" dirty="0">
                <a:latin typeface="Times New Roman"/>
                <a:cs typeface="Times New Roman"/>
              </a:rPr>
              <a:t> do, </a:t>
            </a:r>
            <a:r>
              <a:rPr lang="en-US" dirty="0" err="1">
                <a:latin typeface="Times New Roman"/>
                <a:cs typeface="Times New Roman"/>
              </a:rPr>
              <a:t>scruba</a:t>
            </a:r>
            <a:r>
              <a:rPr lang="en-US" dirty="0">
                <a:latin typeface="Times New Roman"/>
                <a:cs typeface="Times New Roman"/>
              </a:rPr>
              <a:t> </a:t>
            </a:r>
            <a:r>
              <a:rPr lang="en-US" dirty="0" err="1">
                <a:latin typeface="Times New Roman"/>
                <a:cs typeface="Times New Roman"/>
              </a:rPr>
              <a:t>duba</a:t>
            </a:r>
            <a:r>
              <a:rPr lang="en-US" dirty="0">
                <a:latin typeface="Times New Roman"/>
                <a:cs typeface="Times New Roman"/>
              </a:rPr>
              <a:t> </a:t>
            </a:r>
            <a:r>
              <a:rPr lang="en-US" dirty="0" err="1">
                <a:latin typeface="Times New Roman"/>
                <a:cs typeface="Times New Roman"/>
              </a:rPr>
              <a:t>dee</a:t>
            </a:r>
            <a:endParaRPr lang="en-US" dirty="0">
              <a:latin typeface="Times New Roman"/>
              <a:cs typeface="Times New Roman"/>
            </a:endParaRPr>
          </a:p>
          <a:p>
            <a:pPr marL="0" indent="0">
              <a:buNone/>
            </a:pPr>
            <a:r>
              <a:rPr lang="en-US" dirty="0">
                <a:latin typeface="Times New Roman"/>
                <a:cs typeface="Times New Roman"/>
              </a:rPr>
              <a:t>Scrub a little you and scrub a little me</a:t>
            </a:r>
          </a:p>
          <a:p>
            <a:pPr marL="0" indent="0">
              <a:buNone/>
            </a:pPr>
            <a:r>
              <a:rPr lang="en-US" dirty="0">
                <a:latin typeface="Times New Roman"/>
                <a:cs typeface="Times New Roman"/>
              </a:rPr>
              <a:t>Scrub a little hand and the other if you please</a:t>
            </a:r>
          </a:p>
          <a:p>
            <a:pPr marL="0" indent="0">
              <a:buNone/>
            </a:pPr>
            <a:r>
              <a:rPr lang="en-US" dirty="0" err="1">
                <a:latin typeface="Times New Roman"/>
                <a:cs typeface="Times New Roman"/>
              </a:rPr>
              <a:t>Scruba</a:t>
            </a:r>
            <a:r>
              <a:rPr lang="en-US" dirty="0">
                <a:latin typeface="Times New Roman"/>
                <a:cs typeface="Times New Roman"/>
              </a:rPr>
              <a:t> dub a dub a </a:t>
            </a:r>
            <a:r>
              <a:rPr lang="en-US" dirty="0" err="1">
                <a:latin typeface="Times New Roman"/>
                <a:cs typeface="Times New Roman"/>
              </a:rPr>
              <a:t>dee</a:t>
            </a:r>
            <a:r>
              <a:rPr lang="en-US" dirty="0">
                <a:latin typeface="Times New Roman"/>
                <a:cs typeface="Times New Roman"/>
              </a:rPr>
              <a:t> until I’m squeaky clean! </a:t>
            </a:r>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137" y="107576"/>
            <a:ext cx="1756403" cy="1756403"/>
          </a:xfrm>
          <a:prstGeom prst="rect">
            <a:avLst/>
          </a:prstGeom>
        </p:spPr>
      </p:pic>
    </p:spTree>
    <p:extLst>
      <p:ext uri="{BB962C8B-B14F-4D97-AF65-F5344CB8AC3E}">
        <p14:creationId xmlns:p14="http://schemas.microsoft.com/office/powerpoint/2010/main" val="10505270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up </a:t>
            </a:r>
            <a:r>
              <a:rPr lang="en-US" dirty="0" smtClean="0"/>
              <a:t>(1)</a:t>
            </a:r>
            <a:endParaRPr lang="en-US" dirty="0"/>
          </a:p>
        </p:txBody>
      </p:sp>
      <p:pic>
        <p:nvPicPr>
          <p:cNvPr id="5" name="Content Placeholder 4" descr="bahai cc.jpg"/>
          <p:cNvPicPr>
            <a:picLocks noGrp="1" noChangeAspect="1"/>
          </p:cNvPicPr>
          <p:nvPr>
            <p:ph idx="1"/>
          </p:nvPr>
        </p:nvPicPr>
        <p:blipFill rotWithShape="1">
          <a:blip r:embed="rId2">
            <a:extLst>
              <a:ext uri="{28A0092B-C50C-407E-A947-70E740481C1C}">
                <a14:useLocalDpi xmlns:a14="http://schemas.microsoft.com/office/drawing/2010/main" val="0"/>
              </a:ext>
            </a:extLst>
          </a:blip>
          <a:srcRect t="6979" b="5245"/>
          <a:stretch/>
        </p:blipFill>
        <p:spPr>
          <a:xfrm>
            <a:off x="549275" y="224118"/>
            <a:ext cx="8042275" cy="5719482"/>
          </a:xfrm>
        </p:spPr>
      </p:pic>
      <p:sp>
        <p:nvSpPr>
          <p:cNvPr id="4" name="Rectangle 3"/>
          <p:cNvSpPr/>
          <p:nvPr/>
        </p:nvSpPr>
        <p:spPr>
          <a:xfrm>
            <a:off x="1255060" y="1504362"/>
            <a:ext cx="7733314" cy="3046988"/>
          </a:xfrm>
          <a:prstGeom prst="rect">
            <a:avLst/>
          </a:prstGeom>
        </p:spPr>
        <p:txBody>
          <a:bodyPr wrap="square">
            <a:spAutoFit/>
          </a:bodyPr>
          <a:lstStyle/>
          <a:p>
            <a:r>
              <a:rPr lang="en-US" sz="4000" b="1" dirty="0" smtClean="0"/>
              <a:t>	</a:t>
            </a:r>
            <a:r>
              <a:rPr lang="en-US" sz="4800" b="1" dirty="0" smtClean="0">
                <a:latin typeface="Times New Roman"/>
                <a:cs typeface="Times New Roman"/>
              </a:rPr>
              <a:t>Clean </a:t>
            </a:r>
            <a:r>
              <a:rPr lang="en-US" sz="4800" b="1" dirty="0">
                <a:latin typeface="Times New Roman"/>
                <a:cs typeface="Times New Roman"/>
              </a:rPr>
              <a:t>up, clean up, everybody everywhere.</a:t>
            </a:r>
          </a:p>
          <a:p>
            <a:r>
              <a:rPr lang="en-US" sz="4800" b="1" dirty="0">
                <a:latin typeface="Times New Roman"/>
                <a:cs typeface="Times New Roman"/>
              </a:rPr>
              <a:t>	Clean up, clean up, everybody do your share </a:t>
            </a:r>
          </a:p>
        </p:txBody>
      </p:sp>
    </p:spTree>
    <p:extLst>
      <p:ext uri="{BB962C8B-B14F-4D97-AF65-F5344CB8AC3E}">
        <p14:creationId xmlns:p14="http://schemas.microsoft.com/office/powerpoint/2010/main" val="9948245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075" y="119574"/>
            <a:ext cx="8042276" cy="1336956"/>
          </a:xfrm>
        </p:spPr>
        <p:txBody>
          <a:bodyPr/>
          <a:lstStyle/>
          <a:p>
            <a:r>
              <a:rPr lang="en-US" b="1" dirty="0" err="1">
                <a:latin typeface="Times New Roman"/>
                <a:cs typeface="Times New Roman"/>
              </a:rPr>
              <a:t>Scrubba</a:t>
            </a:r>
            <a:r>
              <a:rPr lang="en-US" b="1" dirty="0">
                <a:latin typeface="Times New Roman"/>
                <a:cs typeface="Times New Roman"/>
              </a:rPr>
              <a:t> </a:t>
            </a:r>
            <a:r>
              <a:rPr lang="en-US" b="1" dirty="0" err="1">
                <a:latin typeface="Times New Roman"/>
                <a:cs typeface="Times New Roman"/>
              </a:rPr>
              <a:t>Dubba</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i="1" u="sng" dirty="0">
                <a:latin typeface="Times New Roman"/>
                <a:cs typeface="Times New Roman"/>
              </a:rPr>
              <a:t>Chorus</a:t>
            </a:r>
            <a:r>
              <a:rPr lang="en-US" dirty="0">
                <a:latin typeface="Times New Roman"/>
                <a:cs typeface="Times New Roman"/>
              </a:rPr>
              <a:t> repeated several </a:t>
            </a:r>
            <a:r>
              <a:rPr lang="en-US" dirty="0" smtClean="0">
                <a:latin typeface="Times New Roman"/>
                <a:cs typeface="Times New Roman"/>
              </a:rPr>
              <a:t>times</a:t>
            </a:r>
            <a:endParaRPr lang="en-US" dirty="0">
              <a:latin typeface="Times New Roman"/>
              <a:cs typeface="Times New Roman"/>
            </a:endParaRPr>
          </a:p>
          <a:p>
            <a:pPr marL="0" indent="0">
              <a:buNone/>
            </a:pPr>
            <a:r>
              <a:rPr lang="en-US" dirty="0">
                <a:latin typeface="Times New Roman"/>
                <a:cs typeface="Times New Roman"/>
              </a:rPr>
              <a:t>Scrub a dub a do, scrub a dub a </a:t>
            </a:r>
            <a:r>
              <a:rPr lang="en-US" dirty="0" err="1">
                <a:latin typeface="Times New Roman"/>
                <a:cs typeface="Times New Roman"/>
              </a:rPr>
              <a:t>dee</a:t>
            </a:r>
            <a:endParaRPr lang="en-US" dirty="0">
              <a:latin typeface="Times New Roman"/>
              <a:cs typeface="Times New Roman"/>
            </a:endParaRPr>
          </a:p>
          <a:p>
            <a:pPr marL="0" indent="0">
              <a:buNone/>
            </a:pPr>
            <a:r>
              <a:rPr lang="en-US" dirty="0">
                <a:latin typeface="Times New Roman"/>
                <a:cs typeface="Times New Roman"/>
              </a:rPr>
              <a:t>Scrub a little toe and scrub a little knee</a:t>
            </a:r>
          </a:p>
          <a:p>
            <a:pPr marL="0" indent="0">
              <a:buNone/>
            </a:pPr>
            <a:r>
              <a:rPr lang="en-US" dirty="0">
                <a:latin typeface="Times New Roman"/>
                <a:cs typeface="Times New Roman"/>
              </a:rPr>
              <a:t>Scrub a little ear and all that’s in between</a:t>
            </a:r>
          </a:p>
          <a:p>
            <a:pPr marL="0" indent="0">
              <a:buNone/>
            </a:pPr>
            <a:r>
              <a:rPr lang="en-US" dirty="0">
                <a:latin typeface="Times New Roman"/>
                <a:cs typeface="Times New Roman"/>
              </a:rPr>
              <a:t>Scrub a dub a dub a </a:t>
            </a:r>
            <a:r>
              <a:rPr lang="en-US" dirty="0" err="1">
                <a:latin typeface="Times New Roman"/>
                <a:cs typeface="Times New Roman"/>
              </a:rPr>
              <a:t>dee</a:t>
            </a:r>
            <a:r>
              <a:rPr lang="en-US" dirty="0">
                <a:latin typeface="Times New Roman"/>
                <a:cs typeface="Times New Roman"/>
              </a:rPr>
              <a:t> until I’m squeaky clean! </a:t>
            </a:r>
          </a:p>
          <a:p>
            <a:pPr marL="0" indent="0">
              <a:buNone/>
            </a:pPr>
            <a:r>
              <a:rPr lang="en-US" dirty="0" smtClean="0">
                <a:latin typeface="Times New Roman"/>
                <a:cs typeface="Times New Roman"/>
              </a:rPr>
              <a:t>(*2)</a:t>
            </a:r>
            <a:endParaRPr lang="en-US" dirty="0">
              <a:latin typeface="Times New Roman"/>
              <a:cs typeface="Times New Roman"/>
            </a:endParaRPr>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4446" y="185057"/>
            <a:ext cx="1704503" cy="1704503"/>
          </a:xfrm>
          <a:prstGeom prst="rect">
            <a:avLst/>
          </a:prstGeom>
        </p:spPr>
      </p:pic>
    </p:spTree>
    <p:extLst>
      <p:ext uri="{BB962C8B-B14F-4D97-AF65-F5344CB8AC3E}">
        <p14:creationId xmlns:p14="http://schemas.microsoft.com/office/powerpoint/2010/main" val="16971791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Cleanliness </a:t>
            </a:r>
            <a:endParaRPr lang="en-US" dirty="0">
              <a:latin typeface="Times New Roman"/>
              <a:cs typeface="Times New Roman"/>
            </a:endParaRPr>
          </a:p>
        </p:txBody>
      </p:sp>
      <p:sp>
        <p:nvSpPr>
          <p:cNvPr id="3" name="Content Placeholder 2"/>
          <p:cNvSpPr>
            <a:spLocks noGrp="1"/>
          </p:cNvSpPr>
          <p:nvPr>
            <p:ph idx="1"/>
          </p:nvPr>
        </p:nvSpPr>
        <p:spPr>
          <a:xfrm>
            <a:off x="23646" y="1592713"/>
            <a:ext cx="9120354" cy="5257799"/>
          </a:xfrm>
        </p:spPr>
        <p:txBody>
          <a:bodyPr/>
          <a:lstStyle/>
          <a:p>
            <a:pPr marL="0" indent="0">
              <a:buNone/>
            </a:pPr>
            <a:r>
              <a:rPr lang="en-US" dirty="0">
                <a:latin typeface="Times New Roman"/>
                <a:cs typeface="Times New Roman"/>
              </a:rPr>
              <a:t>I’m a clean kid.  I keep my life in order.  </a:t>
            </a:r>
          </a:p>
          <a:p>
            <a:pPr marL="0" indent="0">
              <a:buNone/>
            </a:pPr>
            <a:r>
              <a:rPr lang="en-US" dirty="0">
                <a:latin typeface="Times New Roman"/>
                <a:cs typeface="Times New Roman"/>
              </a:rPr>
              <a:t>I’m a clean kid.  </a:t>
            </a:r>
            <a:r>
              <a:rPr lang="en-US" u="sng" dirty="0">
                <a:latin typeface="Times New Roman"/>
                <a:cs typeface="Times New Roman"/>
              </a:rPr>
              <a:t>I wash my face </a:t>
            </a:r>
            <a:r>
              <a:rPr lang="en-US" dirty="0">
                <a:latin typeface="Times New Roman"/>
                <a:cs typeface="Times New Roman"/>
              </a:rPr>
              <a:t>everyday.  </a:t>
            </a:r>
          </a:p>
          <a:p>
            <a:pPr marL="0" indent="0">
              <a:buNone/>
            </a:pPr>
            <a:r>
              <a:rPr lang="en-US" dirty="0">
                <a:latin typeface="Times New Roman"/>
                <a:cs typeface="Times New Roman"/>
              </a:rPr>
              <a:t>I’m a clean kid.  I do my share to keep our house in order.</a:t>
            </a:r>
          </a:p>
          <a:p>
            <a:pPr marL="0" indent="0">
              <a:buNone/>
            </a:pPr>
            <a:r>
              <a:rPr lang="en-US" dirty="0">
                <a:latin typeface="Times New Roman"/>
                <a:cs typeface="Times New Roman"/>
              </a:rPr>
              <a:t> I’m a clean kid, from Sunday to Saturday!  </a:t>
            </a:r>
          </a:p>
          <a:p>
            <a:endParaRPr lang="en-US" dirty="0"/>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551" y="1444532"/>
            <a:ext cx="1143000" cy="1866900"/>
          </a:xfrm>
          <a:prstGeom prst="rect">
            <a:avLst/>
          </a:prstGeom>
        </p:spPr>
      </p:pic>
      <p:pic>
        <p:nvPicPr>
          <p:cNvPr id="5" name="Picture 4" descr="bahai c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296" y="4262349"/>
            <a:ext cx="2140521" cy="2154887"/>
          </a:xfrm>
          <a:prstGeom prst="rect">
            <a:avLst/>
          </a:prstGeom>
        </p:spPr>
      </p:pic>
    </p:spTree>
    <p:extLst>
      <p:ext uri="{BB962C8B-B14F-4D97-AF65-F5344CB8AC3E}">
        <p14:creationId xmlns:p14="http://schemas.microsoft.com/office/powerpoint/2010/main" val="39994627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Cleanliness </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dirty="0">
                <a:latin typeface="Times New Roman"/>
                <a:cs typeface="Times New Roman"/>
              </a:rPr>
              <a:t>When my mind starts thinking not good thoughts, </a:t>
            </a:r>
          </a:p>
          <a:p>
            <a:pPr marL="0" indent="0">
              <a:buNone/>
            </a:pPr>
            <a:r>
              <a:rPr lang="en-US" dirty="0">
                <a:latin typeface="Times New Roman"/>
                <a:cs typeface="Times New Roman"/>
              </a:rPr>
              <a:t>I say, “</a:t>
            </a:r>
            <a:r>
              <a:rPr lang="en-US" dirty="0" err="1">
                <a:latin typeface="Times New Roman"/>
                <a:cs typeface="Times New Roman"/>
              </a:rPr>
              <a:t>Whad</a:t>
            </a:r>
            <a:r>
              <a:rPr lang="en-US" dirty="0">
                <a:latin typeface="Times New Roman"/>
                <a:cs typeface="Times New Roman"/>
              </a:rPr>
              <a:t>’ </a:t>
            </a:r>
            <a:r>
              <a:rPr lang="en-US" dirty="0" err="1">
                <a:latin typeface="Times New Roman"/>
                <a:cs typeface="Times New Roman"/>
              </a:rPr>
              <a:t>ya</a:t>
            </a:r>
            <a:r>
              <a:rPr lang="en-US" dirty="0">
                <a:latin typeface="Times New Roman"/>
                <a:cs typeface="Times New Roman"/>
              </a:rPr>
              <a:t> </a:t>
            </a:r>
            <a:r>
              <a:rPr lang="en-US" dirty="0" err="1">
                <a:latin typeface="Times New Roman"/>
                <a:cs typeface="Times New Roman"/>
              </a:rPr>
              <a:t>doin</a:t>
            </a:r>
            <a:r>
              <a:rPr lang="en-US" dirty="0">
                <a:latin typeface="Times New Roman"/>
                <a:cs typeface="Times New Roman"/>
              </a:rPr>
              <a:t>’ here?” and I think all my good, good, good, good thoughts</a:t>
            </a:r>
            <a:r>
              <a:rPr lang="en-US" dirty="0" smtClean="0">
                <a:latin typeface="Times New Roman"/>
                <a:cs typeface="Times New Roman"/>
              </a:rPr>
              <a:t>!</a:t>
            </a:r>
            <a:endParaRPr lang="en-US" dirty="0">
              <a:latin typeface="Times New Roman"/>
              <a:cs typeface="Times New Roman"/>
            </a:endParaRPr>
          </a:p>
          <a:p>
            <a:pPr marL="0" indent="0">
              <a:buNone/>
            </a:pPr>
            <a:r>
              <a:rPr lang="en-US" dirty="0">
                <a:latin typeface="Times New Roman"/>
                <a:cs typeface="Times New Roman"/>
              </a:rPr>
              <a:t>I’m a clean kid.  I keep my life in order. </a:t>
            </a:r>
          </a:p>
          <a:p>
            <a:pPr marL="0" indent="0">
              <a:buNone/>
            </a:pPr>
            <a:r>
              <a:rPr lang="en-US" dirty="0">
                <a:latin typeface="Times New Roman"/>
                <a:cs typeface="Times New Roman"/>
              </a:rPr>
              <a:t>I’m a clean kid.  </a:t>
            </a:r>
            <a:r>
              <a:rPr lang="en-US" u="sng" dirty="0">
                <a:latin typeface="Times New Roman"/>
                <a:cs typeface="Times New Roman"/>
              </a:rPr>
              <a:t>I brush my teeth</a:t>
            </a:r>
            <a:r>
              <a:rPr lang="en-US" dirty="0">
                <a:latin typeface="Times New Roman"/>
                <a:cs typeface="Times New Roman"/>
              </a:rPr>
              <a:t> everyday.  </a:t>
            </a:r>
          </a:p>
          <a:p>
            <a:pPr marL="0" indent="0">
              <a:buNone/>
            </a:pPr>
            <a:r>
              <a:rPr lang="en-US" dirty="0">
                <a:latin typeface="Times New Roman"/>
                <a:cs typeface="Times New Roman"/>
              </a:rPr>
              <a:t>I’m a clean.  I do my share to keep our house in order. </a:t>
            </a:r>
          </a:p>
          <a:p>
            <a:pPr marL="0" indent="0">
              <a:buNone/>
            </a:pPr>
            <a:r>
              <a:rPr lang="en-US" dirty="0" smtClean="0">
                <a:latin typeface="Times New Roman"/>
                <a:cs typeface="Times New Roman"/>
              </a:rPr>
              <a:t>I’m </a:t>
            </a:r>
            <a:r>
              <a:rPr lang="en-US" dirty="0">
                <a:latin typeface="Times New Roman"/>
                <a:cs typeface="Times New Roman"/>
              </a:rPr>
              <a:t>a clean kid, from Sunday to Saturday!  </a:t>
            </a:r>
          </a:p>
          <a:p>
            <a:endParaRPr lang="en-US" dirty="0"/>
          </a:p>
        </p:txBody>
      </p:sp>
      <p:pic>
        <p:nvPicPr>
          <p:cNvPr id="5" name="Picture 4" descr="tee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1468" y="2931663"/>
            <a:ext cx="1291443" cy="2452107"/>
          </a:xfrm>
          <a:prstGeom prst="rect">
            <a:avLst/>
          </a:prstGeom>
        </p:spPr>
      </p:pic>
      <p:pic>
        <p:nvPicPr>
          <p:cNvPr id="6" name="Picture 5" descr="bahai c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806" y="5383770"/>
            <a:ext cx="1540662" cy="1551002"/>
          </a:xfrm>
          <a:prstGeom prst="rect">
            <a:avLst/>
          </a:prstGeom>
        </p:spPr>
      </p:pic>
    </p:spTree>
    <p:extLst>
      <p:ext uri="{BB962C8B-B14F-4D97-AF65-F5344CB8AC3E}">
        <p14:creationId xmlns:p14="http://schemas.microsoft.com/office/powerpoint/2010/main" val="23924868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Cleanliness </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dirty="0">
                <a:latin typeface="Times New Roman"/>
                <a:cs typeface="Times New Roman"/>
              </a:rPr>
              <a:t>When I’ve made a mistake and I know I’m wrong, </a:t>
            </a:r>
          </a:p>
          <a:p>
            <a:pPr marL="0" indent="0">
              <a:buNone/>
            </a:pPr>
            <a:r>
              <a:rPr lang="en-US" dirty="0">
                <a:latin typeface="Times New Roman"/>
                <a:cs typeface="Times New Roman"/>
              </a:rPr>
              <a:t>I clean up my act and choose to change and know God keeps me strong.</a:t>
            </a:r>
          </a:p>
          <a:p>
            <a:pPr marL="0" indent="0">
              <a:buNone/>
            </a:pPr>
            <a:r>
              <a:rPr lang="en-US" dirty="0">
                <a:latin typeface="Times New Roman"/>
                <a:cs typeface="Times New Roman"/>
              </a:rPr>
              <a:t>I’m a clean kid.  I keep my life in order.  </a:t>
            </a:r>
          </a:p>
          <a:p>
            <a:pPr marL="0" indent="0">
              <a:buNone/>
            </a:pPr>
            <a:r>
              <a:rPr lang="en-US" dirty="0">
                <a:latin typeface="Times New Roman"/>
                <a:cs typeface="Times New Roman"/>
              </a:rPr>
              <a:t>I’m a clean kid.  </a:t>
            </a:r>
            <a:r>
              <a:rPr lang="en-US" u="sng" dirty="0">
                <a:latin typeface="Times New Roman"/>
                <a:cs typeface="Times New Roman"/>
              </a:rPr>
              <a:t>I comb my hair</a:t>
            </a:r>
            <a:r>
              <a:rPr lang="en-US" dirty="0">
                <a:latin typeface="Times New Roman"/>
                <a:cs typeface="Times New Roman"/>
              </a:rPr>
              <a:t> everyday. </a:t>
            </a:r>
          </a:p>
          <a:p>
            <a:pPr marL="0" indent="0">
              <a:buNone/>
            </a:pPr>
            <a:r>
              <a:rPr lang="en-US" dirty="0">
                <a:latin typeface="Times New Roman"/>
                <a:cs typeface="Times New Roman"/>
              </a:rPr>
              <a:t>I’m a clean kid.  I do my share to keep our house in order.  </a:t>
            </a:r>
          </a:p>
          <a:p>
            <a:pPr marL="0" indent="0">
              <a:buNone/>
            </a:pPr>
            <a:r>
              <a:rPr lang="en-US" dirty="0">
                <a:latin typeface="Times New Roman"/>
                <a:cs typeface="Times New Roman"/>
              </a:rPr>
              <a:t>I’m a clean kid, from Sunday to Saturday!</a:t>
            </a:r>
          </a:p>
          <a:p>
            <a:endParaRPr lang="en-US" dirty="0"/>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367" y="4953000"/>
            <a:ext cx="1892300" cy="1905000"/>
          </a:xfrm>
          <a:prstGeom prst="rect">
            <a:avLst/>
          </a:prstGeom>
        </p:spPr>
      </p:pic>
      <p:pic>
        <p:nvPicPr>
          <p:cNvPr id="5" name="Picture 4" descr="hai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981" y="2634632"/>
            <a:ext cx="1925481" cy="1708321"/>
          </a:xfrm>
          <a:prstGeom prst="rect">
            <a:avLst/>
          </a:prstGeom>
        </p:spPr>
      </p:pic>
    </p:spTree>
    <p:extLst>
      <p:ext uri="{BB962C8B-B14F-4D97-AF65-F5344CB8AC3E}">
        <p14:creationId xmlns:p14="http://schemas.microsoft.com/office/powerpoint/2010/main" val="21419337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30173"/>
            <a:ext cx="8042276" cy="1336956"/>
          </a:xfrm>
        </p:spPr>
        <p:txBody>
          <a:bodyPr/>
          <a:lstStyle/>
          <a:p>
            <a:r>
              <a:rPr lang="en-US" dirty="0" smtClean="0">
                <a:latin typeface="Times New Roman"/>
                <a:cs typeface="Times New Roman"/>
              </a:rPr>
              <a:t>Hokey pokey </a:t>
            </a:r>
            <a:endParaRPr lang="en-US" dirty="0">
              <a:latin typeface="Times New Roman"/>
              <a:cs typeface="Times New Roman"/>
            </a:endParaRPr>
          </a:p>
        </p:txBody>
      </p:sp>
      <p:sp>
        <p:nvSpPr>
          <p:cNvPr id="3" name="Content Placeholder 2"/>
          <p:cNvSpPr>
            <a:spLocks noGrp="1"/>
          </p:cNvSpPr>
          <p:nvPr>
            <p:ph idx="1"/>
          </p:nvPr>
        </p:nvSpPr>
        <p:spPr>
          <a:xfrm>
            <a:off x="391837" y="1106783"/>
            <a:ext cx="8199714" cy="4836818"/>
          </a:xfrm>
        </p:spPr>
        <p:txBody>
          <a:bodyPr>
            <a:normAutofit fontScale="85000" lnSpcReduction="20000"/>
          </a:bodyPr>
          <a:lstStyle/>
          <a:p>
            <a:pPr marL="0" indent="0">
              <a:buNone/>
            </a:pPr>
            <a:r>
              <a:rPr lang="en-US" dirty="0">
                <a:latin typeface="Times New Roman"/>
                <a:cs typeface="Times New Roman"/>
              </a:rPr>
              <a:t>You put your right foot in, you put your right foot out</a:t>
            </a:r>
          </a:p>
          <a:p>
            <a:pPr marL="0" indent="0">
              <a:buNone/>
            </a:pPr>
            <a:r>
              <a:rPr lang="en-US" dirty="0">
                <a:latin typeface="Times New Roman"/>
                <a:cs typeface="Times New Roman"/>
              </a:rPr>
              <a:t>You put your right foot in and you CLEAN it all </a:t>
            </a:r>
            <a:r>
              <a:rPr lang="en-US" dirty="0" smtClean="0">
                <a:latin typeface="Times New Roman"/>
                <a:cs typeface="Times New Roman"/>
              </a:rPr>
              <a:t>about</a:t>
            </a:r>
            <a:endParaRPr lang="en-US" dirty="0">
              <a:latin typeface="Times New Roman"/>
              <a:cs typeface="Times New Roman"/>
            </a:endParaRPr>
          </a:p>
          <a:p>
            <a:pPr marL="0" indent="0">
              <a:buNone/>
            </a:pPr>
            <a:r>
              <a:rPr lang="en-US" dirty="0">
                <a:latin typeface="Times New Roman"/>
                <a:cs typeface="Times New Roman"/>
              </a:rPr>
              <a:t>You do the hokey pokey and you turn yourself around, that’s what it’s all about!</a:t>
            </a:r>
          </a:p>
          <a:p>
            <a:pPr marL="0" indent="0">
              <a:buNone/>
            </a:pPr>
            <a:r>
              <a:rPr lang="en-US" dirty="0">
                <a:latin typeface="Times New Roman"/>
                <a:cs typeface="Times New Roman"/>
              </a:rPr>
              <a:t>You put your left foot in</a:t>
            </a:r>
            <a:r>
              <a:rPr lang="en-US" dirty="0" smtClean="0">
                <a:latin typeface="Times New Roman"/>
                <a:cs typeface="Times New Roman"/>
              </a:rPr>
              <a:t>…</a:t>
            </a:r>
            <a:endParaRPr lang="en-US" dirty="0">
              <a:latin typeface="Times New Roman"/>
              <a:cs typeface="Times New Roman"/>
            </a:endParaRPr>
          </a:p>
          <a:p>
            <a:pPr marL="0" indent="0">
              <a:buNone/>
            </a:pPr>
            <a:r>
              <a:rPr lang="en-US" dirty="0">
                <a:latin typeface="Times New Roman"/>
                <a:cs typeface="Times New Roman"/>
              </a:rPr>
              <a:t>Right hand…</a:t>
            </a:r>
          </a:p>
          <a:p>
            <a:pPr marL="0" indent="0">
              <a:buNone/>
            </a:pPr>
            <a:r>
              <a:rPr lang="en-US" dirty="0">
                <a:latin typeface="Times New Roman"/>
                <a:cs typeface="Times New Roman"/>
              </a:rPr>
              <a:t>Left hand…</a:t>
            </a:r>
          </a:p>
          <a:p>
            <a:pPr marL="0" indent="0">
              <a:buNone/>
            </a:pPr>
            <a:r>
              <a:rPr lang="en-US" dirty="0">
                <a:latin typeface="Times New Roman"/>
                <a:cs typeface="Times New Roman"/>
              </a:rPr>
              <a:t>Head…</a:t>
            </a:r>
          </a:p>
          <a:p>
            <a:pPr marL="0" indent="0">
              <a:buNone/>
            </a:pPr>
            <a:r>
              <a:rPr lang="en-US" dirty="0">
                <a:latin typeface="Times New Roman"/>
                <a:cs typeface="Times New Roman"/>
              </a:rPr>
              <a:t>Whole self…</a:t>
            </a:r>
          </a:p>
          <a:p>
            <a:pPr marL="0" indent="0">
              <a:buNone/>
            </a:pPr>
            <a:r>
              <a:rPr lang="en-US" dirty="0">
                <a:latin typeface="Times New Roman"/>
                <a:cs typeface="Times New Roman"/>
              </a:rPr>
              <a:t>That’s what it’s all about, yay!</a:t>
            </a:r>
          </a:p>
          <a:p>
            <a:endParaRPr lang="en-US" dirty="0"/>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750" y="3296433"/>
            <a:ext cx="3485305" cy="2340497"/>
          </a:xfrm>
          <a:prstGeom prst="rect">
            <a:avLst/>
          </a:prstGeom>
        </p:spPr>
      </p:pic>
    </p:spTree>
    <p:extLst>
      <p:ext uri="{BB962C8B-B14F-4D97-AF65-F5344CB8AC3E}">
        <p14:creationId xmlns:p14="http://schemas.microsoft.com/office/powerpoint/2010/main" val="23103133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Rub a Dub </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i="1" u="sng" dirty="0">
                <a:latin typeface="Times New Roman"/>
                <a:cs typeface="Times New Roman"/>
              </a:rPr>
              <a:t>Chorus:</a:t>
            </a:r>
            <a:endParaRPr lang="en-US" dirty="0">
              <a:latin typeface="Times New Roman"/>
              <a:cs typeface="Times New Roman"/>
            </a:endParaRPr>
          </a:p>
          <a:p>
            <a:pPr marL="0" indent="0">
              <a:buNone/>
            </a:pPr>
            <a:r>
              <a:rPr lang="en-US" dirty="0">
                <a:latin typeface="Times New Roman"/>
                <a:cs typeface="Times New Roman"/>
              </a:rPr>
              <a:t>Don’t you love to have fun in the tub, rub a dub</a:t>
            </a:r>
          </a:p>
          <a:p>
            <a:pPr marL="0" indent="0">
              <a:buNone/>
            </a:pPr>
            <a:r>
              <a:rPr lang="en-US" dirty="0">
                <a:latin typeface="Times New Roman"/>
                <a:cs typeface="Times New Roman"/>
              </a:rPr>
              <a:t>Just hop in the water and scrub, rub a dub</a:t>
            </a:r>
          </a:p>
          <a:p>
            <a:pPr marL="0" indent="0">
              <a:buNone/>
            </a:pPr>
            <a:r>
              <a:rPr lang="en-US" dirty="0">
                <a:latin typeface="Times New Roman"/>
                <a:cs typeface="Times New Roman"/>
              </a:rPr>
              <a:t>Pile up the bubbles, just as high as they’ll go</a:t>
            </a:r>
          </a:p>
          <a:p>
            <a:pPr marL="0" indent="0">
              <a:buNone/>
            </a:pPr>
            <a:r>
              <a:rPr lang="en-US" dirty="0">
                <a:latin typeface="Times New Roman"/>
                <a:cs typeface="Times New Roman"/>
              </a:rPr>
              <a:t>Then start at the top and work down to each toe</a:t>
            </a:r>
          </a:p>
          <a:p>
            <a:pPr marL="0" indent="0">
              <a:buNone/>
            </a:pPr>
            <a:r>
              <a:rPr lang="en-US" dirty="0">
                <a:latin typeface="Times New Roman"/>
                <a:cs typeface="Times New Roman"/>
              </a:rPr>
              <a:t>In the </a:t>
            </a:r>
            <a:r>
              <a:rPr lang="en-US" dirty="0" err="1">
                <a:latin typeface="Times New Roman"/>
                <a:cs typeface="Times New Roman"/>
              </a:rPr>
              <a:t>scrubbly</a:t>
            </a:r>
            <a:r>
              <a:rPr lang="en-US" dirty="0">
                <a:latin typeface="Times New Roman"/>
                <a:cs typeface="Times New Roman"/>
              </a:rPr>
              <a:t>, bubbly tub</a:t>
            </a:r>
          </a:p>
          <a:p>
            <a:endParaRPr lang="en-US" dirty="0"/>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916" y="4417761"/>
            <a:ext cx="2204469" cy="2249458"/>
          </a:xfrm>
          <a:prstGeom prst="rect">
            <a:avLst/>
          </a:prstGeom>
        </p:spPr>
      </p:pic>
    </p:spTree>
    <p:extLst>
      <p:ext uri="{BB962C8B-B14F-4D97-AF65-F5344CB8AC3E}">
        <p14:creationId xmlns:p14="http://schemas.microsoft.com/office/powerpoint/2010/main" val="18473931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Rub a Dub </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dirty="0">
                <a:latin typeface="Times New Roman"/>
                <a:cs typeface="Times New Roman"/>
              </a:rPr>
              <a:t>First you wash your face</a:t>
            </a:r>
          </a:p>
          <a:p>
            <a:pPr marL="0" indent="0">
              <a:buNone/>
            </a:pPr>
            <a:r>
              <a:rPr lang="en-US" dirty="0">
                <a:latin typeface="Times New Roman"/>
                <a:cs typeface="Times New Roman"/>
              </a:rPr>
              <a:t>To make your cheeks bright</a:t>
            </a:r>
          </a:p>
          <a:p>
            <a:pPr marL="0" indent="0">
              <a:buNone/>
            </a:pPr>
            <a:r>
              <a:rPr lang="en-US" dirty="0">
                <a:latin typeface="Times New Roman"/>
                <a:cs typeface="Times New Roman"/>
              </a:rPr>
              <a:t>But remember to keep your eyes shut tight!</a:t>
            </a:r>
          </a:p>
          <a:p>
            <a:pPr marL="0" indent="0">
              <a:buNone/>
            </a:pPr>
            <a:r>
              <a:rPr lang="en-US" dirty="0">
                <a:latin typeface="Times New Roman"/>
                <a:cs typeface="Times New Roman"/>
              </a:rPr>
              <a:t>Then ears in and out</a:t>
            </a:r>
          </a:p>
          <a:p>
            <a:pPr marL="0" indent="0">
              <a:buNone/>
            </a:pPr>
            <a:r>
              <a:rPr lang="en-US" dirty="0">
                <a:latin typeface="Times New Roman"/>
                <a:cs typeface="Times New Roman"/>
              </a:rPr>
              <a:t>And neck round and round</a:t>
            </a:r>
          </a:p>
          <a:p>
            <a:pPr marL="0" indent="0">
              <a:buNone/>
            </a:pPr>
            <a:r>
              <a:rPr lang="en-US" dirty="0">
                <a:latin typeface="Times New Roman"/>
                <a:cs typeface="Times New Roman"/>
              </a:rPr>
              <a:t>Then move on to your shoulders and arms up and down</a:t>
            </a:r>
          </a:p>
          <a:p>
            <a:endParaRPr lang="en-US" dirty="0"/>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422" y="5138022"/>
            <a:ext cx="1685577" cy="1719977"/>
          </a:xfrm>
          <a:prstGeom prst="rect">
            <a:avLst/>
          </a:prstGeom>
        </p:spPr>
      </p:pic>
    </p:spTree>
    <p:extLst>
      <p:ext uri="{BB962C8B-B14F-4D97-AF65-F5344CB8AC3E}">
        <p14:creationId xmlns:p14="http://schemas.microsoft.com/office/powerpoint/2010/main" val="5940446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Rub a Dub </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i="1" u="sng" dirty="0" smtClean="0">
                <a:latin typeface="Times New Roman"/>
                <a:cs typeface="Times New Roman"/>
              </a:rPr>
              <a:t>Chorus</a:t>
            </a:r>
            <a:endParaRPr lang="en-US" dirty="0">
              <a:latin typeface="Times New Roman"/>
              <a:cs typeface="Times New Roman"/>
            </a:endParaRPr>
          </a:p>
          <a:p>
            <a:pPr marL="0" indent="0">
              <a:buNone/>
            </a:pPr>
            <a:r>
              <a:rPr lang="en-US" dirty="0">
                <a:latin typeface="Times New Roman"/>
                <a:cs typeface="Times New Roman"/>
              </a:rPr>
              <a:t>Your fingers and toes, they need extra soap</a:t>
            </a:r>
          </a:p>
          <a:p>
            <a:pPr marL="0" indent="0">
              <a:buNone/>
            </a:pPr>
            <a:r>
              <a:rPr lang="en-US" dirty="0">
                <a:latin typeface="Times New Roman"/>
                <a:cs typeface="Times New Roman"/>
              </a:rPr>
              <a:t>And you haven’t forgotten your tummy at all, plus your bottom and legs</a:t>
            </a:r>
          </a:p>
          <a:p>
            <a:pPr marL="0" indent="0">
              <a:buNone/>
            </a:pPr>
            <a:r>
              <a:rPr lang="en-US" dirty="0">
                <a:latin typeface="Times New Roman"/>
                <a:cs typeface="Times New Roman"/>
              </a:rPr>
              <a:t>Scrub on down to those feet</a:t>
            </a:r>
          </a:p>
          <a:p>
            <a:pPr marL="0" indent="0">
              <a:buNone/>
            </a:pPr>
            <a:r>
              <a:rPr lang="en-US" dirty="0">
                <a:latin typeface="Times New Roman"/>
                <a:cs typeface="Times New Roman"/>
              </a:rPr>
              <a:t>Then up, down and sideways, you’re all clean and </a:t>
            </a:r>
            <a:r>
              <a:rPr lang="en-US" dirty="0" smtClean="0">
                <a:latin typeface="Times New Roman"/>
                <a:cs typeface="Times New Roman"/>
              </a:rPr>
              <a:t>sweet</a:t>
            </a:r>
            <a:endParaRPr lang="en-US" dirty="0">
              <a:latin typeface="Times New Roman"/>
              <a:cs typeface="Times New Roman"/>
            </a:endParaRPr>
          </a:p>
          <a:p>
            <a:pPr marL="0" indent="0">
              <a:buNone/>
            </a:pPr>
            <a:r>
              <a:rPr lang="en-US" i="1" u="sng" dirty="0" smtClean="0">
                <a:latin typeface="Times New Roman"/>
                <a:cs typeface="Times New Roman"/>
              </a:rPr>
              <a:t>Chorus</a:t>
            </a:r>
            <a:endParaRPr lang="en-US" dirty="0">
              <a:latin typeface="Times New Roman"/>
              <a:cs typeface="Times New Roman"/>
            </a:endParaRPr>
          </a:p>
          <a:p>
            <a:endParaRPr lang="en-US" dirty="0"/>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100" y="4896531"/>
            <a:ext cx="1866900" cy="1905000"/>
          </a:xfrm>
          <a:prstGeom prst="rect">
            <a:avLst/>
          </a:prstGeom>
        </p:spPr>
      </p:pic>
    </p:spTree>
    <p:extLst>
      <p:ext uri="{BB962C8B-B14F-4D97-AF65-F5344CB8AC3E}">
        <p14:creationId xmlns:p14="http://schemas.microsoft.com/office/powerpoint/2010/main" val="12357667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3" y="107576"/>
            <a:ext cx="7650257" cy="310777"/>
          </a:xfrm>
        </p:spPr>
        <p:txBody>
          <a:bodyPr/>
          <a:lstStyle/>
          <a:p>
            <a:endParaRPr lang="en-US" dirty="0"/>
          </a:p>
        </p:txBody>
      </p:sp>
      <p:sp>
        <p:nvSpPr>
          <p:cNvPr id="3" name="Content Placeholder 2"/>
          <p:cNvSpPr>
            <a:spLocks noGrp="1"/>
          </p:cNvSpPr>
          <p:nvPr>
            <p:ph idx="1"/>
          </p:nvPr>
        </p:nvSpPr>
        <p:spPr>
          <a:xfrm>
            <a:off x="549274" y="554319"/>
            <a:ext cx="8191314" cy="4241799"/>
          </a:xfrm>
        </p:spPr>
        <p:txBody>
          <a:bodyPr>
            <a:normAutofit/>
          </a:bodyPr>
          <a:lstStyle/>
          <a:p>
            <a:pPr marL="0" indent="0">
              <a:buNone/>
            </a:pPr>
            <a:r>
              <a:rPr lang="en-US" sz="6000" dirty="0" smtClean="0">
                <a:latin typeface="Times New Roman"/>
                <a:cs typeface="Times New Roman"/>
              </a:rPr>
              <a:t>	“Be </a:t>
            </a:r>
            <a:r>
              <a:rPr lang="en-US" sz="6000" dirty="0">
                <a:latin typeface="Times New Roman"/>
                <a:cs typeface="Times New Roman"/>
              </a:rPr>
              <a:t>ye the very essence of cleanliness amongst mankind</a:t>
            </a:r>
            <a:r>
              <a:rPr lang="en-US" sz="6000" dirty="0" smtClean="0">
                <a:latin typeface="Times New Roman"/>
                <a:cs typeface="Times New Roman"/>
              </a:rPr>
              <a:t>.”</a:t>
            </a:r>
          </a:p>
          <a:p>
            <a:pPr marL="0" indent="0">
              <a:buNone/>
            </a:pPr>
            <a:r>
              <a:rPr lang="en-US" sz="4400" dirty="0">
                <a:latin typeface="Times New Roman"/>
                <a:cs typeface="Times New Roman"/>
              </a:rPr>
              <a:t>	</a:t>
            </a:r>
            <a:r>
              <a:rPr lang="en-US" sz="4400" dirty="0" smtClean="0">
                <a:latin typeface="Times New Roman"/>
                <a:cs typeface="Times New Roman"/>
              </a:rPr>
              <a:t>			  </a:t>
            </a:r>
            <a:r>
              <a:rPr lang="en-US" sz="4400" dirty="0">
                <a:latin typeface="Times New Roman"/>
                <a:cs typeface="Times New Roman"/>
              </a:rPr>
              <a:t>~  </a:t>
            </a:r>
            <a:r>
              <a:rPr lang="en-US" sz="4400" dirty="0" err="1">
                <a:latin typeface="Times New Roman"/>
                <a:cs typeface="Times New Roman"/>
              </a:rPr>
              <a:t>Bahá'u'lláh</a:t>
            </a:r>
            <a:endParaRPr lang="en-US" sz="4400" dirty="0">
              <a:latin typeface="Times New Roman"/>
              <a:cs typeface="Times New Roman"/>
            </a:endParaRPr>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957" y="4796118"/>
            <a:ext cx="1988690" cy="1960281"/>
          </a:xfrm>
          <a:prstGeom prst="rect">
            <a:avLst/>
          </a:prstGeom>
        </p:spPr>
      </p:pic>
      <p:pic>
        <p:nvPicPr>
          <p:cNvPr id="5" name="Picture 4" descr="bahai c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84" y="4796118"/>
            <a:ext cx="2056239" cy="1960281"/>
          </a:xfrm>
          <a:prstGeom prst="rect">
            <a:avLst/>
          </a:prstGeom>
        </p:spPr>
      </p:pic>
      <p:pic>
        <p:nvPicPr>
          <p:cNvPr id="6" name="Picture 5" descr="bahai c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150" y="4796118"/>
            <a:ext cx="1803400" cy="1778000"/>
          </a:xfrm>
          <a:prstGeom prst="rect">
            <a:avLst/>
          </a:prstGeom>
        </p:spPr>
      </p:pic>
    </p:spTree>
    <p:extLst>
      <p:ext uri="{BB962C8B-B14F-4D97-AF65-F5344CB8AC3E}">
        <p14:creationId xmlns:p14="http://schemas.microsoft.com/office/powerpoint/2010/main" val="25827788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368" y="6858000"/>
            <a:ext cx="8042276" cy="1336956"/>
          </a:xfrm>
        </p:spPr>
        <p:txBody>
          <a:bodyPr/>
          <a:lstStyle/>
          <a:p>
            <a:endParaRPr lang="en-US" dirty="0"/>
          </a:p>
        </p:txBody>
      </p:sp>
      <p:sp>
        <p:nvSpPr>
          <p:cNvPr id="3" name="Content Placeholder 2"/>
          <p:cNvSpPr>
            <a:spLocks noGrp="1"/>
          </p:cNvSpPr>
          <p:nvPr>
            <p:ph idx="1"/>
          </p:nvPr>
        </p:nvSpPr>
        <p:spPr>
          <a:xfrm>
            <a:off x="304055" y="17889"/>
            <a:ext cx="8591551" cy="6618741"/>
          </a:xfrm>
        </p:spPr>
        <p:txBody>
          <a:bodyPr>
            <a:normAutofit lnSpcReduction="10000"/>
          </a:bodyPr>
          <a:lstStyle/>
          <a:p>
            <a:r>
              <a:rPr lang="en-US" b="1" dirty="0">
                <a:latin typeface="Times New Roman"/>
                <a:cs typeface="Times New Roman"/>
              </a:rPr>
              <a:t>Cleanly child, cleanly </a:t>
            </a:r>
            <a:r>
              <a:rPr lang="en-US" b="1" dirty="0" smtClean="0">
                <a:latin typeface="Times New Roman"/>
                <a:cs typeface="Times New Roman"/>
              </a:rPr>
              <a:t>child</a:t>
            </a:r>
          </a:p>
          <a:p>
            <a:pPr marL="0" indent="0">
              <a:buNone/>
            </a:pPr>
            <a:r>
              <a:rPr lang="en-US" b="1" dirty="0" smtClean="0">
                <a:latin typeface="Times New Roman"/>
                <a:cs typeface="Times New Roman"/>
              </a:rPr>
              <a:t> 	turn </a:t>
            </a:r>
            <a:r>
              <a:rPr lang="en-US" b="1" dirty="0">
                <a:latin typeface="Times New Roman"/>
                <a:cs typeface="Times New Roman"/>
              </a:rPr>
              <a:t>around</a:t>
            </a:r>
            <a:r>
              <a:rPr lang="en-US" b="1" dirty="0" smtClean="0">
                <a:latin typeface="Times New Roman"/>
                <a:cs typeface="Times New Roman"/>
              </a:rPr>
              <a:t>.</a:t>
            </a:r>
            <a:endParaRPr lang="en-US" b="1" dirty="0">
              <a:latin typeface="Times New Roman"/>
              <a:cs typeface="Times New Roman"/>
            </a:endParaRPr>
          </a:p>
          <a:p>
            <a:r>
              <a:rPr lang="en-US" b="1" dirty="0">
                <a:latin typeface="Times New Roman"/>
                <a:cs typeface="Times New Roman"/>
              </a:rPr>
              <a:t>Cleanly child, cleanly child, </a:t>
            </a:r>
            <a:endParaRPr lang="en-US" b="1" dirty="0" smtClean="0">
              <a:latin typeface="Times New Roman"/>
              <a:cs typeface="Times New Roman"/>
            </a:endParaRPr>
          </a:p>
          <a:p>
            <a:pPr marL="0" indent="0">
              <a:buNone/>
            </a:pPr>
            <a:r>
              <a:rPr lang="en-US" b="1" dirty="0" smtClean="0">
                <a:latin typeface="Times New Roman"/>
                <a:cs typeface="Times New Roman"/>
              </a:rPr>
              <a:t>	touch </a:t>
            </a:r>
            <a:r>
              <a:rPr lang="en-US" b="1" dirty="0">
                <a:latin typeface="Times New Roman"/>
                <a:cs typeface="Times New Roman"/>
              </a:rPr>
              <a:t>the ground. </a:t>
            </a:r>
          </a:p>
          <a:p>
            <a:r>
              <a:rPr lang="en-US" b="1" dirty="0">
                <a:latin typeface="Times New Roman"/>
                <a:cs typeface="Times New Roman"/>
              </a:rPr>
              <a:t>Cleanly child, cleanly </a:t>
            </a:r>
            <a:r>
              <a:rPr lang="en-US" b="1" dirty="0" smtClean="0">
                <a:latin typeface="Times New Roman"/>
                <a:cs typeface="Times New Roman"/>
              </a:rPr>
              <a:t>child</a:t>
            </a:r>
            <a:r>
              <a:rPr lang="en-US" b="1" dirty="0">
                <a:latin typeface="Times New Roman"/>
                <a:cs typeface="Times New Roman"/>
              </a:rPr>
              <a:t>, </a:t>
            </a:r>
            <a:endParaRPr lang="en-US" b="1" dirty="0" smtClean="0">
              <a:latin typeface="Times New Roman"/>
              <a:cs typeface="Times New Roman"/>
            </a:endParaRPr>
          </a:p>
          <a:p>
            <a:pPr marL="0" indent="0">
              <a:buNone/>
            </a:pPr>
            <a:r>
              <a:rPr lang="en-US" b="1" dirty="0" smtClean="0">
                <a:latin typeface="Times New Roman"/>
                <a:cs typeface="Times New Roman"/>
              </a:rPr>
              <a:t>	show </a:t>
            </a:r>
            <a:r>
              <a:rPr lang="en-US" b="1" dirty="0">
                <a:latin typeface="Times New Roman"/>
                <a:cs typeface="Times New Roman"/>
              </a:rPr>
              <a:t>your shoe. </a:t>
            </a:r>
            <a:endParaRPr lang="en-US" b="1" dirty="0" smtClean="0">
              <a:latin typeface="Times New Roman"/>
              <a:cs typeface="Times New Roman"/>
            </a:endParaRPr>
          </a:p>
          <a:p>
            <a:r>
              <a:rPr lang="en-US" b="1" dirty="0" smtClean="0">
                <a:latin typeface="Times New Roman"/>
                <a:cs typeface="Times New Roman"/>
              </a:rPr>
              <a:t>Cleanly </a:t>
            </a:r>
            <a:r>
              <a:rPr lang="en-US" b="1" dirty="0">
                <a:latin typeface="Times New Roman"/>
                <a:cs typeface="Times New Roman"/>
              </a:rPr>
              <a:t>child, cleanly child</a:t>
            </a:r>
            <a:r>
              <a:rPr lang="en-US" b="1" dirty="0" smtClean="0">
                <a:latin typeface="Times New Roman"/>
                <a:cs typeface="Times New Roman"/>
              </a:rPr>
              <a:t>,</a:t>
            </a:r>
          </a:p>
          <a:p>
            <a:pPr marL="0" indent="0">
              <a:buNone/>
            </a:pPr>
            <a:r>
              <a:rPr lang="en-US" b="1" dirty="0" smtClean="0">
                <a:latin typeface="Times New Roman"/>
                <a:cs typeface="Times New Roman"/>
              </a:rPr>
              <a:t> 	I </a:t>
            </a:r>
            <a:r>
              <a:rPr lang="en-US" b="1" dirty="0">
                <a:latin typeface="Times New Roman"/>
                <a:cs typeface="Times New Roman"/>
              </a:rPr>
              <a:t>love you! </a:t>
            </a:r>
            <a:endParaRPr lang="en-US" b="1" dirty="0" smtClean="0">
              <a:latin typeface="Times New Roman"/>
              <a:cs typeface="Times New Roman"/>
            </a:endParaRPr>
          </a:p>
          <a:p>
            <a:r>
              <a:rPr lang="en-US" b="1" dirty="0" smtClean="0">
                <a:latin typeface="Times New Roman"/>
                <a:cs typeface="Times New Roman"/>
              </a:rPr>
              <a:t>Cleanly </a:t>
            </a:r>
            <a:r>
              <a:rPr lang="en-US" b="1" dirty="0">
                <a:latin typeface="Times New Roman"/>
                <a:cs typeface="Times New Roman"/>
              </a:rPr>
              <a:t>child, cleanly child, </a:t>
            </a:r>
            <a:endParaRPr lang="en-US" b="1" dirty="0" smtClean="0">
              <a:latin typeface="Times New Roman"/>
              <a:cs typeface="Times New Roman"/>
            </a:endParaRPr>
          </a:p>
          <a:p>
            <a:pPr marL="0" indent="0">
              <a:buNone/>
            </a:pPr>
            <a:r>
              <a:rPr lang="en-US" b="1" dirty="0" smtClean="0">
                <a:latin typeface="Times New Roman"/>
                <a:cs typeface="Times New Roman"/>
              </a:rPr>
              <a:t>	reach </a:t>
            </a:r>
            <a:r>
              <a:rPr lang="en-US" b="1" dirty="0">
                <a:latin typeface="Times New Roman"/>
                <a:cs typeface="Times New Roman"/>
              </a:rPr>
              <a:t>for the sky. </a:t>
            </a:r>
            <a:endParaRPr lang="en-US" b="1" dirty="0" smtClean="0">
              <a:latin typeface="Times New Roman"/>
              <a:cs typeface="Times New Roman"/>
            </a:endParaRPr>
          </a:p>
          <a:p>
            <a:r>
              <a:rPr lang="en-US" b="1" dirty="0" smtClean="0">
                <a:latin typeface="Times New Roman"/>
                <a:cs typeface="Times New Roman"/>
              </a:rPr>
              <a:t>Children’s </a:t>
            </a:r>
            <a:r>
              <a:rPr lang="en-US" b="1" dirty="0">
                <a:latin typeface="Times New Roman"/>
                <a:cs typeface="Times New Roman"/>
              </a:rPr>
              <a:t>class is over.  It’s time to say goodbye! </a:t>
            </a:r>
          </a:p>
        </p:txBody>
      </p:sp>
      <p:pic>
        <p:nvPicPr>
          <p:cNvPr id="5" name="Picture 4" descr="pp cc bahai tur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649" y="0"/>
            <a:ext cx="1905000" cy="1435100"/>
          </a:xfrm>
          <a:prstGeom prst="rect">
            <a:avLst/>
          </a:prstGeom>
        </p:spPr>
      </p:pic>
      <p:pic>
        <p:nvPicPr>
          <p:cNvPr id="6" name="Picture 5" descr="pp cc bahai reach for sk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649" y="4818513"/>
            <a:ext cx="1905000" cy="1066800"/>
          </a:xfrm>
          <a:prstGeom prst="rect">
            <a:avLst/>
          </a:prstGeom>
        </p:spPr>
      </p:pic>
      <p:pic>
        <p:nvPicPr>
          <p:cNvPr id="7" name="Picture 6" descr="pp cc bahai touch the grou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2873" y="1435100"/>
            <a:ext cx="1638300" cy="1231900"/>
          </a:xfrm>
          <a:prstGeom prst="rect">
            <a:avLst/>
          </a:prstGeom>
        </p:spPr>
      </p:pic>
      <p:pic>
        <p:nvPicPr>
          <p:cNvPr id="8" name="Picture 7" descr="pp cc bahai love you.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514" y="2993327"/>
            <a:ext cx="2172249" cy="2172249"/>
          </a:xfrm>
          <a:prstGeom prst="rect">
            <a:avLst/>
          </a:prstGeom>
        </p:spPr>
      </p:pic>
      <p:pic>
        <p:nvPicPr>
          <p:cNvPr id="9" name="Picture 8" descr="pp cc bahai .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7270" y="2321171"/>
            <a:ext cx="965200" cy="1511300"/>
          </a:xfrm>
          <a:prstGeom prst="rect">
            <a:avLst/>
          </a:prstGeom>
        </p:spPr>
      </p:pic>
      <p:pic>
        <p:nvPicPr>
          <p:cNvPr id="10" name="Picture 9" descr="pp cc bahai .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7697" y="5294993"/>
            <a:ext cx="1314773" cy="1542667"/>
          </a:xfrm>
          <a:prstGeom prst="rect">
            <a:avLst/>
          </a:prstGeom>
        </p:spPr>
      </p:pic>
    </p:spTree>
    <p:extLst>
      <p:ext uri="{BB962C8B-B14F-4D97-AF65-F5344CB8AC3E}">
        <p14:creationId xmlns:p14="http://schemas.microsoft.com/office/powerpoint/2010/main" val="39576556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141" y="-756559"/>
            <a:ext cx="6686409" cy="243179"/>
          </a:xfrm>
        </p:spPr>
        <p:txBody>
          <a:bodyPr/>
          <a:lstStyle/>
          <a:p>
            <a:endParaRPr lang="en-US" dirty="0"/>
          </a:p>
        </p:txBody>
      </p:sp>
      <p:sp>
        <p:nvSpPr>
          <p:cNvPr id="3" name="Content Placeholder 2"/>
          <p:cNvSpPr>
            <a:spLocks noGrp="1"/>
          </p:cNvSpPr>
          <p:nvPr>
            <p:ph idx="1"/>
          </p:nvPr>
        </p:nvSpPr>
        <p:spPr>
          <a:xfrm>
            <a:off x="549275" y="216161"/>
            <a:ext cx="8042276" cy="4107030"/>
          </a:xfrm>
        </p:spPr>
        <p:txBody>
          <a:bodyPr>
            <a:normAutofit fontScale="92500" lnSpcReduction="10000"/>
          </a:bodyPr>
          <a:lstStyle/>
          <a:p>
            <a:pPr marL="0" indent="0">
              <a:buNone/>
            </a:pPr>
            <a:r>
              <a:rPr lang="en-US" dirty="0">
                <a:latin typeface="Times New Roman"/>
                <a:cs typeface="Times New Roman"/>
              </a:rPr>
              <a:t>Good morning, good morning!  It’s lovely to see you!  Please come in and join us, we’d love to be with you.  Today is going to be wonderful.  Today is going to be joyful.  Good morning, good morning!  It’s lovely to see you!  Please come in and join us, we’d love to be with you.  Today is going to be beautiful.  Today is going to be peaceful.  Good morning, good morning!  It’s lovely to see you!  Please come in and join us, we’d love to be with you.  Today is going to be…How is your day going to be?  Get ready to sing!  Today is going to be _______(very clean!). Today I’m going to be happy.  Today I’m going to be helpful.  Good morning, good morning!  It’s lovely to see you!  Good morning, good morning!  It’s lovely to see you!</a:t>
            </a:r>
          </a:p>
          <a:p>
            <a:pPr marL="0" indent="0">
              <a:buNone/>
            </a:pPr>
            <a:endParaRPr lang="en-US" dirty="0"/>
          </a:p>
          <a:p>
            <a:endParaRPr lang="en-US" dirty="0"/>
          </a:p>
        </p:txBody>
      </p:sp>
      <p:pic>
        <p:nvPicPr>
          <p:cNvPr id="4" name="Picture 3" descr="bahai cc.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5743" y="4323190"/>
            <a:ext cx="2628258" cy="2534809"/>
          </a:xfrm>
          <a:prstGeom prst="rect">
            <a:avLst/>
          </a:prstGeom>
        </p:spPr>
      </p:pic>
      <p:pic>
        <p:nvPicPr>
          <p:cNvPr id="5" name="Picture 4" descr="bahai c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8018"/>
            <a:ext cx="2629982" cy="2629982"/>
          </a:xfrm>
          <a:prstGeom prst="rect">
            <a:avLst/>
          </a:prstGeom>
        </p:spPr>
      </p:pic>
    </p:spTree>
    <p:extLst>
      <p:ext uri="{BB962C8B-B14F-4D97-AF65-F5344CB8AC3E}">
        <p14:creationId xmlns:p14="http://schemas.microsoft.com/office/powerpoint/2010/main" val="40404153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600" i="1" dirty="0" smtClean="0">
                <a:latin typeface="Lucida Calligraphy"/>
                <a:cs typeface="Lucida Calligraphy"/>
              </a:rPr>
              <a:t>See you next week for </a:t>
            </a:r>
          </a:p>
          <a:p>
            <a:pPr marL="0" indent="0" algn="ctr">
              <a:buNone/>
            </a:pPr>
            <a:r>
              <a:rPr lang="en-US" sz="3600" i="1" dirty="0" smtClean="0">
                <a:latin typeface="Lucida Calligraphy"/>
                <a:cs typeface="Lucida Calligraphy"/>
              </a:rPr>
              <a:t>another amazing class</a:t>
            </a:r>
          </a:p>
          <a:p>
            <a:pPr marL="0" indent="0" algn="ctr">
              <a:buNone/>
            </a:pPr>
            <a:r>
              <a:rPr lang="en-US" sz="3600" i="1" dirty="0" smtClean="0">
                <a:latin typeface="Lucida Calligraphy"/>
                <a:cs typeface="Lucida Calligraphy"/>
              </a:rPr>
              <a:t> </a:t>
            </a:r>
            <a:endParaRPr lang="en-US" sz="3600" i="1" dirty="0">
              <a:latin typeface="Lucida Calligraphy"/>
              <a:cs typeface="Lucida Calligraphy"/>
            </a:endParaRPr>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408" y="3283962"/>
            <a:ext cx="1600200" cy="1727200"/>
          </a:xfrm>
          <a:prstGeom prst="rect">
            <a:avLst/>
          </a:prstGeom>
        </p:spPr>
      </p:pic>
    </p:spTree>
    <p:extLst>
      <p:ext uri="{BB962C8B-B14F-4D97-AF65-F5344CB8AC3E}">
        <p14:creationId xmlns:p14="http://schemas.microsoft.com/office/powerpoint/2010/main" val="35729375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45719"/>
          </a:xfrm>
        </p:spPr>
        <p:txBody>
          <a:bodyPr/>
          <a:lstStyle/>
          <a:p>
            <a:endParaRPr lang="en-US" dirty="0"/>
          </a:p>
        </p:txBody>
      </p:sp>
      <p:sp>
        <p:nvSpPr>
          <p:cNvPr id="3" name="Content Placeholder 2"/>
          <p:cNvSpPr>
            <a:spLocks noGrp="1"/>
          </p:cNvSpPr>
          <p:nvPr>
            <p:ph idx="1"/>
          </p:nvPr>
        </p:nvSpPr>
        <p:spPr>
          <a:xfrm>
            <a:off x="278471" y="343648"/>
            <a:ext cx="7914546" cy="4270189"/>
          </a:xfrm>
        </p:spPr>
        <p:txBody>
          <a:bodyPr/>
          <a:lstStyle/>
          <a:p>
            <a:pPr marL="0" indent="0">
              <a:buNone/>
            </a:pPr>
            <a:r>
              <a:rPr lang="en-US" sz="4400" dirty="0" smtClean="0">
                <a:latin typeface="Times New Roman"/>
                <a:cs typeface="Times New Roman"/>
              </a:rPr>
              <a:t>	“Is </a:t>
            </a:r>
            <a:r>
              <a:rPr lang="en-US" sz="4400" dirty="0">
                <a:latin typeface="Times New Roman"/>
                <a:cs typeface="Times New Roman"/>
              </a:rPr>
              <a:t>there any Remover of difficulties save God?  Say: Praised be God!  He is God!  All are His servants, and all abide by His bidding</a:t>
            </a:r>
            <a:r>
              <a:rPr lang="en-US" sz="4400" dirty="0" smtClean="0">
                <a:latin typeface="Times New Roman"/>
                <a:cs typeface="Times New Roman"/>
              </a:rPr>
              <a:t>!”         </a:t>
            </a:r>
            <a:r>
              <a:rPr lang="en-US" sz="4400" dirty="0">
                <a:latin typeface="Times New Roman"/>
                <a:cs typeface="Times New Roman"/>
              </a:rPr>
              <a:t>~ The </a:t>
            </a:r>
            <a:r>
              <a:rPr lang="en-US" sz="4400" dirty="0" err="1">
                <a:latin typeface="Times New Roman"/>
                <a:cs typeface="Times New Roman"/>
              </a:rPr>
              <a:t>Báb</a:t>
            </a:r>
            <a:endParaRPr lang="en-US" sz="4400" dirty="0">
              <a:latin typeface="Times New Roman"/>
              <a:cs typeface="Times New Roman"/>
            </a:endParaRPr>
          </a:p>
          <a:p>
            <a:endParaRPr lang="en-US" dirty="0"/>
          </a:p>
        </p:txBody>
      </p:sp>
      <p:pic>
        <p:nvPicPr>
          <p:cNvPr id="5" name="Picture 4"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529" y="4319867"/>
            <a:ext cx="3211606" cy="1797541"/>
          </a:xfrm>
          <a:prstGeom prst="rect">
            <a:avLst/>
          </a:prstGeom>
        </p:spPr>
      </p:pic>
    </p:spTree>
    <p:extLst>
      <p:ext uri="{BB962C8B-B14F-4D97-AF65-F5344CB8AC3E}">
        <p14:creationId xmlns:p14="http://schemas.microsoft.com/office/powerpoint/2010/main" val="29644189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Hello </a:t>
            </a:r>
            <a:endParaRPr lang="en-US" dirty="0"/>
          </a:p>
        </p:txBody>
      </p:sp>
      <p:sp>
        <p:nvSpPr>
          <p:cNvPr id="3" name="Content Placeholder 2"/>
          <p:cNvSpPr>
            <a:spLocks noGrp="1"/>
          </p:cNvSpPr>
          <p:nvPr>
            <p:ph idx="1"/>
          </p:nvPr>
        </p:nvSpPr>
        <p:spPr/>
        <p:txBody>
          <a:bodyPr/>
          <a:lstStyle/>
          <a:p>
            <a:pPr marL="0" indent="0">
              <a:buNone/>
            </a:pPr>
            <a:r>
              <a:rPr lang="en-US" dirty="0" smtClean="0">
                <a:latin typeface="Times New Roman"/>
                <a:cs typeface="Times New Roman"/>
              </a:rPr>
              <a:t>	Hello </a:t>
            </a:r>
            <a:r>
              <a:rPr lang="en-US" dirty="0">
                <a:latin typeface="Times New Roman"/>
                <a:cs typeface="Times New Roman"/>
              </a:rPr>
              <a:t>everybody!  So glad to see you!  Hello everybody, so glad to see you too!  Hello to ____, so glad to see you!  Hello to _______, so glad to see you too!  Hello everybody!  So glad to see you!  Hello everybody, so glad to see you!</a:t>
            </a:r>
          </a:p>
          <a:p>
            <a:endParaRPr lang="en-US" dirty="0"/>
          </a:p>
        </p:txBody>
      </p:sp>
      <p:pic>
        <p:nvPicPr>
          <p:cNvPr id="5" name="Picture 4"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089" y="3670766"/>
            <a:ext cx="4999756" cy="2099897"/>
          </a:xfrm>
          <a:prstGeom prst="rect">
            <a:avLst/>
          </a:prstGeom>
        </p:spPr>
      </p:pic>
    </p:spTree>
    <p:extLst>
      <p:ext uri="{BB962C8B-B14F-4D97-AF65-F5344CB8AC3E}">
        <p14:creationId xmlns:p14="http://schemas.microsoft.com/office/powerpoint/2010/main" val="32087564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10" y="-310777"/>
            <a:ext cx="8042276" cy="1336956"/>
          </a:xfrm>
        </p:spPr>
        <p:txBody>
          <a:bodyPr/>
          <a:lstStyle/>
          <a:p>
            <a:r>
              <a:rPr lang="en-US" dirty="0" smtClean="0">
                <a:latin typeface="Times New Roman"/>
                <a:cs typeface="Times New Roman"/>
              </a:rPr>
              <a:t> </a:t>
            </a:r>
            <a:r>
              <a:rPr lang="en-US" dirty="0">
                <a:latin typeface="Times New Roman"/>
                <a:cs typeface="Times New Roman"/>
              </a:rPr>
              <a:t>Open and shut them</a:t>
            </a:r>
          </a:p>
        </p:txBody>
      </p:sp>
      <p:sp>
        <p:nvSpPr>
          <p:cNvPr id="3" name="Content Placeholder 2"/>
          <p:cNvSpPr>
            <a:spLocks noGrp="1"/>
          </p:cNvSpPr>
          <p:nvPr>
            <p:ph idx="1"/>
          </p:nvPr>
        </p:nvSpPr>
        <p:spPr>
          <a:xfrm>
            <a:off x="0" y="1600200"/>
            <a:ext cx="8591551" cy="5153211"/>
          </a:xfrm>
        </p:spPr>
        <p:txBody>
          <a:bodyPr/>
          <a:lstStyle/>
          <a:p>
            <a:pPr marL="0" indent="0">
              <a:buNone/>
            </a:pPr>
            <a:r>
              <a:rPr lang="en-US" dirty="0" smtClean="0">
                <a:latin typeface="Times New Roman"/>
                <a:cs typeface="Times New Roman"/>
              </a:rPr>
              <a:t>Open </a:t>
            </a:r>
            <a:r>
              <a:rPr lang="en-US" dirty="0">
                <a:latin typeface="Times New Roman"/>
                <a:cs typeface="Times New Roman"/>
              </a:rPr>
              <a:t>and shut them, open and shut them, give a little </a:t>
            </a:r>
            <a:r>
              <a:rPr lang="en-US" dirty="0" smtClean="0">
                <a:latin typeface="Times New Roman"/>
                <a:cs typeface="Times New Roman"/>
              </a:rPr>
              <a:t>clap  </a:t>
            </a:r>
            <a:endParaRPr lang="en-US" sz="1200" dirty="0" smtClean="0">
              <a:latin typeface="Times New Roman"/>
              <a:cs typeface="Times New Roman"/>
            </a:endParaRPr>
          </a:p>
          <a:p>
            <a:pPr marL="0" indent="0">
              <a:buNone/>
            </a:pPr>
            <a:endParaRPr lang="en-US" sz="1200" dirty="0" smtClean="0">
              <a:latin typeface="Times New Roman"/>
              <a:cs typeface="Times New Roman"/>
            </a:endParaRPr>
          </a:p>
          <a:p>
            <a:pPr marL="0" indent="0">
              <a:buNone/>
            </a:pPr>
            <a:r>
              <a:rPr lang="en-US" dirty="0" smtClean="0">
                <a:latin typeface="Times New Roman"/>
                <a:cs typeface="Times New Roman"/>
              </a:rPr>
              <a:t>Open </a:t>
            </a:r>
            <a:r>
              <a:rPr lang="en-US" dirty="0">
                <a:latin typeface="Times New Roman"/>
                <a:cs typeface="Times New Roman"/>
              </a:rPr>
              <a:t>and shut them, open and shut them, fold them in your lap</a:t>
            </a:r>
            <a:r>
              <a:rPr lang="en-US" dirty="0" smtClean="0">
                <a:latin typeface="Times New Roman"/>
                <a:cs typeface="Times New Roman"/>
              </a:rPr>
              <a:t>.</a:t>
            </a:r>
          </a:p>
          <a:p>
            <a:pPr marL="0" indent="0">
              <a:buNone/>
            </a:pPr>
            <a:r>
              <a:rPr lang="en-US" dirty="0" smtClean="0">
                <a:latin typeface="Times New Roman"/>
                <a:cs typeface="Times New Roman"/>
              </a:rPr>
              <a:t>  </a:t>
            </a:r>
            <a:endParaRPr lang="en-US" dirty="0">
              <a:latin typeface="Times New Roman"/>
              <a:cs typeface="Times New Roman"/>
            </a:endParaRPr>
          </a:p>
          <a:p>
            <a:pPr marL="0" indent="0">
              <a:buNone/>
            </a:pPr>
            <a:r>
              <a:rPr lang="en-US" dirty="0">
                <a:latin typeface="Times New Roman"/>
                <a:cs typeface="Times New Roman"/>
              </a:rPr>
              <a:t>Creep them, creep them, slowly creep them right up to your chin.  </a:t>
            </a:r>
          </a:p>
          <a:p>
            <a:pPr marL="0" indent="0">
              <a:buNone/>
            </a:pPr>
            <a:r>
              <a:rPr lang="en-US" dirty="0">
                <a:latin typeface="Times New Roman"/>
                <a:cs typeface="Times New Roman"/>
              </a:rPr>
              <a:t>Open up your little mouth but do not let them in!</a:t>
            </a:r>
          </a:p>
          <a:p>
            <a:endParaRPr lang="en-US" dirty="0"/>
          </a:p>
        </p:txBody>
      </p:sp>
      <p:pic>
        <p:nvPicPr>
          <p:cNvPr id="5" name="Picture 4" descr="bahai c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742" y="212580"/>
            <a:ext cx="1535952" cy="1627197"/>
          </a:xfrm>
          <a:prstGeom prst="rect">
            <a:avLst/>
          </a:prstGeom>
        </p:spPr>
      </p:pic>
      <p:pic>
        <p:nvPicPr>
          <p:cNvPr id="6" name="Picture 5" descr="bahai c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296" y="1839777"/>
            <a:ext cx="1083554" cy="987238"/>
          </a:xfrm>
          <a:prstGeom prst="rect">
            <a:avLst/>
          </a:prstGeom>
        </p:spPr>
      </p:pic>
      <p:pic>
        <p:nvPicPr>
          <p:cNvPr id="7" name="Picture 6" descr="bahai c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986" y="2944585"/>
            <a:ext cx="819132" cy="1038038"/>
          </a:xfrm>
          <a:prstGeom prst="rect">
            <a:avLst/>
          </a:prstGeom>
        </p:spPr>
      </p:pic>
      <p:pic>
        <p:nvPicPr>
          <p:cNvPr id="8" name="Picture 7" descr="open mout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7876" y="4584568"/>
            <a:ext cx="1144974" cy="1269880"/>
          </a:xfrm>
          <a:prstGeom prst="rect">
            <a:avLst/>
          </a:prstGeom>
        </p:spPr>
      </p:pic>
    </p:spTree>
    <p:extLst>
      <p:ext uri="{BB962C8B-B14F-4D97-AF65-F5344CB8AC3E}">
        <p14:creationId xmlns:p14="http://schemas.microsoft.com/office/powerpoint/2010/main" val="9637628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Slowly </a:t>
            </a:r>
            <a:r>
              <a:rPr lang="en-US" b="1" dirty="0">
                <a:latin typeface="Times New Roman"/>
                <a:cs typeface="Times New Roman"/>
              </a:rPr>
              <a:t>and </a:t>
            </a:r>
            <a:r>
              <a:rPr lang="en-US" b="1" dirty="0" smtClean="0">
                <a:latin typeface="Times New Roman"/>
                <a:cs typeface="Times New Roman"/>
              </a:rPr>
              <a:t>Quickly</a:t>
            </a:r>
            <a:r>
              <a:rPr lang="en-US" dirty="0">
                <a:latin typeface="Times New Roman"/>
                <a:cs typeface="Times New Roman"/>
              </a:rPr>
              <a:t/>
            </a:r>
            <a:br>
              <a:rPr lang="en-US" dirty="0">
                <a:latin typeface="Times New Roman"/>
                <a:cs typeface="Times New Roman"/>
              </a:rPr>
            </a:br>
            <a:endParaRPr lang="en-US" dirty="0">
              <a:latin typeface="Times New Roman"/>
              <a:cs typeface="Times New Roman"/>
            </a:endParaRPr>
          </a:p>
        </p:txBody>
      </p:sp>
      <p:sp>
        <p:nvSpPr>
          <p:cNvPr id="3" name="Content Placeholder 2"/>
          <p:cNvSpPr>
            <a:spLocks noGrp="1"/>
          </p:cNvSpPr>
          <p:nvPr>
            <p:ph idx="1"/>
          </p:nvPr>
        </p:nvSpPr>
        <p:spPr>
          <a:xfrm>
            <a:off x="549275" y="708543"/>
            <a:ext cx="8042276" cy="4343400"/>
          </a:xfrm>
        </p:spPr>
        <p:txBody>
          <a:bodyPr>
            <a:normAutofit/>
          </a:bodyPr>
          <a:lstStyle/>
          <a:p>
            <a:pPr marL="0" indent="0">
              <a:buNone/>
            </a:pPr>
            <a:r>
              <a:rPr lang="en-US" dirty="0" smtClean="0">
                <a:latin typeface="Times New Roman"/>
                <a:cs typeface="Times New Roman"/>
              </a:rPr>
              <a:t>Slowly</a:t>
            </a:r>
            <a:r>
              <a:rPr lang="en-US" dirty="0">
                <a:latin typeface="Times New Roman"/>
                <a:cs typeface="Times New Roman"/>
              </a:rPr>
              <a:t>, slowly, very slowly creeps the garden </a:t>
            </a:r>
            <a:r>
              <a:rPr lang="en-US" dirty="0" smtClean="0">
                <a:latin typeface="Times New Roman"/>
                <a:cs typeface="Times New Roman"/>
              </a:rPr>
              <a:t>snail</a:t>
            </a:r>
            <a:endParaRPr lang="en-US" dirty="0">
              <a:latin typeface="Times New Roman"/>
              <a:cs typeface="Times New Roman"/>
            </a:endParaRPr>
          </a:p>
          <a:p>
            <a:pPr marL="0" indent="0">
              <a:buNone/>
            </a:pPr>
            <a:r>
              <a:rPr lang="en-US" dirty="0">
                <a:latin typeface="Times New Roman"/>
                <a:cs typeface="Times New Roman"/>
              </a:rPr>
              <a:t>Slowly, slowly, very slowly, up the wooden rail.</a:t>
            </a:r>
          </a:p>
          <a:p>
            <a:pPr marL="0" indent="0">
              <a:buNone/>
            </a:pPr>
            <a:endParaRPr lang="en-US" dirty="0" smtClean="0">
              <a:latin typeface="Times New Roman"/>
              <a:cs typeface="Times New Roman"/>
            </a:endParaRPr>
          </a:p>
          <a:p>
            <a:endParaRPr lang="en-US" dirty="0" smtClean="0">
              <a:latin typeface="Times New Roman"/>
              <a:cs typeface="Times New Roman"/>
            </a:endParaRPr>
          </a:p>
          <a:p>
            <a:pPr marL="0" indent="0">
              <a:buNone/>
            </a:pPr>
            <a:r>
              <a:rPr lang="en-US" dirty="0" smtClean="0">
                <a:latin typeface="Times New Roman"/>
                <a:cs typeface="Times New Roman"/>
              </a:rPr>
              <a:t>Quickly</a:t>
            </a:r>
            <a:r>
              <a:rPr lang="en-US" dirty="0">
                <a:latin typeface="Times New Roman"/>
                <a:cs typeface="Times New Roman"/>
              </a:rPr>
              <a:t>, quickly, very quickly runs the little mouse</a:t>
            </a:r>
            <a:r>
              <a:rPr lang="en-US" dirty="0" smtClean="0">
                <a:latin typeface="Times New Roman"/>
                <a:cs typeface="Times New Roman"/>
              </a:rPr>
              <a:t>.</a:t>
            </a:r>
            <a:endParaRPr lang="en-US" dirty="0">
              <a:latin typeface="Times New Roman"/>
              <a:cs typeface="Times New Roman"/>
            </a:endParaRPr>
          </a:p>
          <a:p>
            <a:pPr marL="0" indent="0">
              <a:buNone/>
            </a:pPr>
            <a:r>
              <a:rPr lang="en-US" dirty="0">
                <a:latin typeface="Times New Roman"/>
                <a:cs typeface="Times New Roman"/>
              </a:rPr>
              <a:t>Quickly, quickly, very quickly in his little house!</a:t>
            </a:r>
          </a:p>
          <a:p>
            <a:pPr marL="0" indent="0">
              <a:buNone/>
            </a:pPr>
            <a:endParaRPr lang="en-US" dirty="0"/>
          </a:p>
        </p:txBody>
      </p:sp>
      <p:pic>
        <p:nvPicPr>
          <p:cNvPr id="4" name="Picture 3" descr="bahai cc sna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3969" y="1767541"/>
            <a:ext cx="1115794" cy="813059"/>
          </a:xfrm>
          <a:prstGeom prst="rect">
            <a:avLst/>
          </a:prstGeom>
        </p:spPr>
      </p:pic>
      <p:pic>
        <p:nvPicPr>
          <p:cNvPr id="5" name="Picture 4" descr="bahai cc mou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225" y="4369445"/>
            <a:ext cx="1637995" cy="1364995"/>
          </a:xfrm>
          <a:prstGeom prst="rect">
            <a:avLst/>
          </a:prstGeom>
        </p:spPr>
      </p:pic>
      <p:pic>
        <p:nvPicPr>
          <p:cNvPr id="6" name="Picture 5" descr="bahai cc mou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5517" y="4315405"/>
            <a:ext cx="1473075" cy="1473075"/>
          </a:xfrm>
          <a:prstGeom prst="rect">
            <a:avLst/>
          </a:prstGeom>
        </p:spPr>
      </p:pic>
      <p:pic>
        <p:nvPicPr>
          <p:cNvPr id="7" name="Picture 6" descr="bahai cc snai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1623" y="1767541"/>
            <a:ext cx="1063894" cy="883719"/>
          </a:xfrm>
          <a:prstGeom prst="rect">
            <a:avLst/>
          </a:prstGeom>
        </p:spPr>
      </p:pic>
    </p:spTree>
    <p:extLst>
      <p:ext uri="{BB962C8B-B14F-4D97-AF65-F5344CB8AC3E}">
        <p14:creationId xmlns:p14="http://schemas.microsoft.com/office/powerpoint/2010/main" val="14936384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about Cleanliness</a:t>
            </a:r>
            <a:endParaRPr lang="en-US" dirty="0"/>
          </a:p>
        </p:txBody>
      </p:sp>
      <p:pic>
        <p:nvPicPr>
          <p:cNvPr id="4" name="Content Placeholder 3" descr="Book 01_Brush brush brush.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056" b="5851"/>
          <a:stretch/>
        </p:blipFill>
        <p:spPr>
          <a:xfrm>
            <a:off x="1981015" y="1850866"/>
            <a:ext cx="4882895" cy="4350209"/>
          </a:xfrm>
        </p:spPr>
      </p:pic>
    </p:spTree>
    <p:extLst>
      <p:ext uri="{BB962C8B-B14F-4D97-AF65-F5344CB8AC3E}">
        <p14:creationId xmlns:p14="http://schemas.microsoft.com/office/powerpoint/2010/main" val="33178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3154"/>
            <a:ext cx="8042276" cy="1121832"/>
          </a:xfrm>
        </p:spPr>
        <p:txBody>
          <a:bodyPr/>
          <a:lstStyle/>
          <a:p>
            <a:r>
              <a:rPr lang="en-US" b="1" dirty="0">
                <a:latin typeface="Times New Roman"/>
                <a:cs typeface="Times New Roman"/>
              </a:rPr>
              <a:t>Cleanliness </a:t>
            </a:r>
            <a:endParaRPr lang="en-US" dirty="0">
              <a:latin typeface="Times New Roman"/>
              <a:cs typeface="Times New Roman"/>
            </a:endParaRPr>
          </a:p>
        </p:txBody>
      </p:sp>
      <p:sp>
        <p:nvSpPr>
          <p:cNvPr id="3" name="Content Placeholder 2"/>
          <p:cNvSpPr>
            <a:spLocks noGrp="1"/>
          </p:cNvSpPr>
          <p:nvPr>
            <p:ph idx="1"/>
          </p:nvPr>
        </p:nvSpPr>
        <p:spPr>
          <a:xfrm>
            <a:off x="549275" y="918678"/>
            <a:ext cx="8042276" cy="4578058"/>
          </a:xfrm>
        </p:spPr>
        <p:txBody>
          <a:bodyPr>
            <a:normAutofit lnSpcReduction="10000"/>
          </a:bodyPr>
          <a:lstStyle/>
          <a:p>
            <a:pPr marL="0" indent="0">
              <a:buNone/>
            </a:pPr>
            <a:r>
              <a:rPr lang="en-US" dirty="0" smtClean="0">
                <a:latin typeface="Times New Roman"/>
                <a:cs typeface="Times New Roman"/>
              </a:rPr>
              <a:t>This </a:t>
            </a:r>
            <a:r>
              <a:rPr lang="en-US" dirty="0">
                <a:latin typeface="Times New Roman"/>
                <a:cs typeface="Times New Roman"/>
              </a:rPr>
              <a:t>is the way we wash our </a:t>
            </a:r>
            <a:r>
              <a:rPr lang="en-US" dirty="0">
                <a:solidFill>
                  <a:srgbClr val="FF0000"/>
                </a:solidFill>
                <a:latin typeface="Times New Roman"/>
                <a:cs typeface="Times New Roman"/>
              </a:rPr>
              <a:t>face</a:t>
            </a:r>
            <a:r>
              <a:rPr lang="en-US" dirty="0">
                <a:latin typeface="Times New Roman"/>
                <a:cs typeface="Times New Roman"/>
              </a:rPr>
              <a:t>, </a:t>
            </a:r>
            <a:endParaRPr lang="en-US" dirty="0" smtClean="0">
              <a:latin typeface="Times New Roman"/>
              <a:cs typeface="Times New Roman"/>
            </a:endParaRPr>
          </a:p>
          <a:p>
            <a:pPr marL="0" indent="0">
              <a:buNone/>
            </a:pPr>
            <a:r>
              <a:rPr lang="en-US" dirty="0" smtClean="0">
                <a:latin typeface="Times New Roman"/>
                <a:cs typeface="Times New Roman"/>
              </a:rPr>
              <a:t>wash </a:t>
            </a:r>
            <a:r>
              <a:rPr lang="en-US" dirty="0">
                <a:latin typeface="Times New Roman"/>
                <a:cs typeface="Times New Roman"/>
              </a:rPr>
              <a:t>our </a:t>
            </a:r>
            <a:r>
              <a:rPr lang="en-US" dirty="0">
                <a:solidFill>
                  <a:srgbClr val="FF0000"/>
                </a:solidFill>
                <a:latin typeface="Times New Roman"/>
                <a:cs typeface="Times New Roman"/>
              </a:rPr>
              <a:t>face</a:t>
            </a:r>
            <a:r>
              <a:rPr lang="en-US" dirty="0">
                <a:latin typeface="Times New Roman"/>
                <a:cs typeface="Times New Roman"/>
              </a:rPr>
              <a:t>, wash our </a:t>
            </a:r>
            <a:r>
              <a:rPr lang="en-US" dirty="0">
                <a:solidFill>
                  <a:srgbClr val="FF0000"/>
                </a:solidFill>
                <a:latin typeface="Times New Roman"/>
                <a:cs typeface="Times New Roman"/>
              </a:rPr>
              <a:t>face</a:t>
            </a:r>
            <a:r>
              <a:rPr lang="en-US" dirty="0">
                <a:latin typeface="Times New Roman"/>
                <a:cs typeface="Times New Roman"/>
              </a:rPr>
              <a:t>, </a:t>
            </a:r>
          </a:p>
          <a:p>
            <a:pPr marL="0" indent="0">
              <a:buNone/>
            </a:pPr>
            <a:r>
              <a:rPr lang="en-US" dirty="0">
                <a:latin typeface="Times New Roman"/>
                <a:cs typeface="Times New Roman"/>
              </a:rPr>
              <a:t>T</a:t>
            </a:r>
            <a:r>
              <a:rPr lang="en-US" dirty="0" smtClean="0">
                <a:latin typeface="Times New Roman"/>
                <a:cs typeface="Times New Roman"/>
              </a:rPr>
              <a:t>his </a:t>
            </a:r>
            <a:r>
              <a:rPr lang="en-US" dirty="0">
                <a:latin typeface="Times New Roman"/>
                <a:cs typeface="Times New Roman"/>
              </a:rPr>
              <a:t>is the way we wash our </a:t>
            </a:r>
            <a:r>
              <a:rPr lang="en-US" dirty="0">
                <a:solidFill>
                  <a:srgbClr val="FF0000"/>
                </a:solidFill>
                <a:latin typeface="Times New Roman"/>
                <a:cs typeface="Times New Roman"/>
              </a:rPr>
              <a:t>face </a:t>
            </a:r>
            <a:endParaRPr lang="en-US" dirty="0" smtClean="0">
              <a:solidFill>
                <a:srgbClr val="FF0000"/>
              </a:solidFill>
              <a:latin typeface="Times New Roman"/>
              <a:cs typeface="Times New Roman"/>
            </a:endParaRPr>
          </a:p>
          <a:p>
            <a:pPr marL="0" indent="0">
              <a:buNone/>
            </a:pPr>
            <a:r>
              <a:rPr lang="en-US" dirty="0" smtClean="0">
                <a:latin typeface="Times New Roman"/>
                <a:cs typeface="Times New Roman"/>
              </a:rPr>
              <a:t>because </a:t>
            </a:r>
            <a:r>
              <a:rPr lang="en-US" dirty="0">
                <a:latin typeface="Times New Roman"/>
                <a:cs typeface="Times New Roman"/>
              </a:rPr>
              <a:t>we want to be clean x </a:t>
            </a:r>
            <a:r>
              <a:rPr lang="en-US" dirty="0" smtClean="0">
                <a:latin typeface="Times New Roman"/>
                <a:cs typeface="Times New Roman"/>
              </a:rPr>
              <a:t>2</a:t>
            </a:r>
            <a:endParaRPr lang="en-US" dirty="0">
              <a:latin typeface="Times New Roman"/>
              <a:cs typeface="Times New Roman"/>
            </a:endParaRPr>
          </a:p>
          <a:p>
            <a:pPr marL="0" indent="0">
              <a:buNone/>
            </a:pPr>
            <a:r>
              <a:rPr lang="en-US" dirty="0">
                <a:latin typeface="Times New Roman"/>
                <a:cs typeface="Times New Roman"/>
              </a:rPr>
              <a:t>This is the way we wash our </a:t>
            </a:r>
            <a:r>
              <a:rPr lang="en-US" dirty="0" smtClean="0">
                <a:solidFill>
                  <a:schemeClr val="bg2">
                    <a:lumMod val="50000"/>
                  </a:schemeClr>
                </a:solidFill>
                <a:latin typeface="Times New Roman"/>
                <a:cs typeface="Times New Roman"/>
              </a:rPr>
              <a:t>hands</a:t>
            </a:r>
            <a:r>
              <a:rPr lang="en-US" dirty="0">
                <a:latin typeface="Times New Roman"/>
                <a:cs typeface="Times New Roman"/>
              </a:rPr>
              <a:t>, </a:t>
            </a:r>
            <a:endParaRPr lang="en-US" dirty="0" smtClean="0">
              <a:latin typeface="Times New Roman"/>
              <a:cs typeface="Times New Roman"/>
            </a:endParaRPr>
          </a:p>
          <a:p>
            <a:pPr marL="0" indent="0">
              <a:buNone/>
            </a:pPr>
            <a:r>
              <a:rPr lang="en-US" dirty="0" smtClean="0">
                <a:latin typeface="Times New Roman"/>
                <a:cs typeface="Times New Roman"/>
              </a:rPr>
              <a:t>wash </a:t>
            </a:r>
            <a:r>
              <a:rPr lang="en-US" dirty="0">
                <a:latin typeface="Times New Roman"/>
                <a:cs typeface="Times New Roman"/>
              </a:rPr>
              <a:t>our </a:t>
            </a:r>
            <a:r>
              <a:rPr lang="en-US" dirty="0">
                <a:solidFill>
                  <a:srgbClr val="2F97B5"/>
                </a:solidFill>
                <a:latin typeface="Times New Roman"/>
                <a:cs typeface="Times New Roman"/>
              </a:rPr>
              <a:t>hands</a:t>
            </a:r>
            <a:r>
              <a:rPr lang="en-US" dirty="0">
                <a:latin typeface="Times New Roman"/>
                <a:cs typeface="Times New Roman"/>
              </a:rPr>
              <a:t>, wash our </a:t>
            </a:r>
            <a:r>
              <a:rPr lang="en-US" dirty="0">
                <a:solidFill>
                  <a:srgbClr val="2F97B5"/>
                </a:solidFill>
                <a:latin typeface="Times New Roman"/>
                <a:cs typeface="Times New Roman"/>
              </a:rPr>
              <a:t>hands</a:t>
            </a:r>
            <a:r>
              <a:rPr lang="en-US" dirty="0">
                <a:latin typeface="Times New Roman"/>
                <a:cs typeface="Times New Roman"/>
              </a:rPr>
              <a:t>, </a:t>
            </a:r>
          </a:p>
          <a:p>
            <a:pPr marL="0" indent="0">
              <a:buNone/>
            </a:pPr>
            <a:r>
              <a:rPr lang="en-US" dirty="0">
                <a:latin typeface="Times New Roman"/>
                <a:cs typeface="Times New Roman"/>
              </a:rPr>
              <a:t>T</a:t>
            </a:r>
            <a:r>
              <a:rPr lang="en-US" dirty="0" smtClean="0">
                <a:latin typeface="Times New Roman"/>
                <a:cs typeface="Times New Roman"/>
              </a:rPr>
              <a:t>his </a:t>
            </a:r>
            <a:r>
              <a:rPr lang="en-US" dirty="0">
                <a:latin typeface="Times New Roman"/>
                <a:cs typeface="Times New Roman"/>
              </a:rPr>
              <a:t>is the way we wash our </a:t>
            </a:r>
            <a:r>
              <a:rPr lang="en-US" dirty="0">
                <a:solidFill>
                  <a:srgbClr val="2F97B5"/>
                </a:solidFill>
                <a:latin typeface="Times New Roman"/>
                <a:cs typeface="Times New Roman"/>
              </a:rPr>
              <a:t>hands </a:t>
            </a:r>
            <a:endParaRPr lang="en-US" dirty="0" smtClean="0">
              <a:solidFill>
                <a:srgbClr val="2F97B5"/>
              </a:solidFill>
              <a:latin typeface="Times New Roman"/>
              <a:cs typeface="Times New Roman"/>
            </a:endParaRPr>
          </a:p>
          <a:p>
            <a:pPr marL="0" indent="0">
              <a:buNone/>
            </a:pPr>
            <a:r>
              <a:rPr lang="en-US" dirty="0" smtClean="0">
                <a:latin typeface="Times New Roman"/>
                <a:cs typeface="Times New Roman"/>
              </a:rPr>
              <a:t>because </a:t>
            </a:r>
            <a:r>
              <a:rPr lang="en-US" dirty="0">
                <a:latin typeface="Times New Roman"/>
                <a:cs typeface="Times New Roman"/>
              </a:rPr>
              <a:t>we want to be clean x 2</a:t>
            </a:r>
          </a:p>
          <a:p>
            <a:endParaRPr lang="en-US" dirty="0">
              <a:latin typeface="Times New Roman"/>
              <a:cs typeface="Times New Roman"/>
            </a:endParaRPr>
          </a:p>
        </p:txBody>
      </p:sp>
      <p:pic>
        <p:nvPicPr>
          <p:cNvPr id="4" name="Picture 3"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890" y="1053778"/>
            <a:ext cx="1888698" cy="2009253"/>
          </a:xfrm>
          <a:prstGeom prst="rect">
            <a:avLst/>
          </a:prstGeom>
        </p:spPr>
      </p:pic>
      <p:pic>
        <p:nvPicPr>
          <p:cNvPr id="5" name="Picture 4" descr="bahai c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626" y="3382891"/>
            <a:ext cx="2221925" cy="2221925"/>
          </a:xfrm>
          <a:prstGeom prst="rect">
            <a:avLst/>
          </a:prstGeom>
        </p:spPr>
      </p:pic>
    </p:spTree>
    <p:extLst>
      <p:ext uri="{BB962C8B-B14F-4D97-AF65-F5344CB8AC3E}">
        <p14:creationId xmlns:p14="http://schemas.microsoft.com/office/powerpoint/2010/main" val="11227333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6728</TotalTime>
  <Words>1394</Words>
  <Application>Microsoft Macintosh PowerPoint</Application>
  <PresentationFormat>On-screen Show (4:3)</PresentationFormat>
  <Paragraphs>165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Breeze</vt:lpstr>
      <vt:lpstr>Cleanliness</vt:lpstr>
      <vt:lpstr>Clean up (1)</vt:lpstr>
      <vt:lpstr>PowerPoint Presentation</vt:lpstr>
      <vt:lpstr>PowerPoint Presentation</vt:lpstr>
      <vt:lpstr>Hello </vt:lpstr>
      <vt:lpstr> Open and shut them</vt:lpstr>
      <vt:lpstr>Slowly and Quickly </vt:lpstr>
      <vt:lpstr>Book about Cleanliness</vt:lpstr>
      <vt:lpstr>Cleanliness </vt:lpstr>
      <vt:lpstr> If you’re healthy and you know it</vt:lpstr>
      <vt:lpstr> If you’re healthy and you know it</vt:lpstr>
      <vt:lpstr>Brush Your Teeth</vt:lpstr>
      <vt:lpstr>Brush Your Teeth</vt:lpstr>
      <vt:lpstr>Brush Your Teeth</vt:lpstr>
      <vt:lpstr>Brush Your Teeth</vt:lpstr>
      <vt:lpstr>Brush Your Teeth</vt:lpstr>
      <vt:lpstr>Scrubba Dubba</vt:lpstr>
      <vt:lpstr>Scrubba Dubba</vt:lpstr>
      <vt:lpstr>Scrubba Dubba</vt:lpstr>
      <vt:lpstr>Scrubba Dubba</vt:lpstr>
      <vt:lpstr>Cleanliness </vt:lpstr>
      <vt:lpstr>Cleanliness </vt:lpstr>
      <vt:lpstr>Cleanliness </vt:lpstr>
      <vt:lpstr>Hokey pokey </vt:lpstr>
      <vt:lpstr>Rub a Dub </vt:lpstr>
      <vt:lpstr>Rub a Dub </vt:lpstr>
      <vt:lpstr>Rub a Dub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Cleanliness</dc:title>
  <dc:creator>Mona Moshfeghi</dc:creator>
  <cp:lastModifiedBy>Julie Iraninejad</cp:lastModifiedBy>
  <cp:revision>27</cp:revision>
  <dcterms:created xsi:type="dcterms:W3CDTF">2001-01-01T00:11:10Z</dcterms:created>
  <dcterms:modified xsi:type="dcterms:W3CDTF">2017-02-20T04:27:57Z</dcterms:modified>
</cp:coreProperties>
</file>