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3" r:id="rId5"/>
    <p:sldId id="260" r:id="rId6"/>
    <p:sldId id="261" r:id="rId7"/>
    <p:sldId id="277" r:id="rId8"/>
    <p:sldId id="264" r:id="rId9"/>
    <p:sldId id="266" r:id="rId10"/>
    <p:sldId id="267" r:id="rId11"/>
    <p:sldId id="265" r:id="rId12"/>
    <p:sldId id="268" r:id="rId13"/>
    <p:sldId id="269" r:id="rId14"/>
    <p:sldId id="270" r:id="rId15"/>
    <p:sldId id="271" r:id="rId16"/>
    <p:sldId id="272" r:id="rId17"/>
    <p:sldId id="273" r:id="rId18"/>
    <p:sldId id="276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155" d="100"/>
          <a:sy n="155" d="100"/>
        </p:scale>
        <p:origin x="-104" y="-3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27" Type="http://schemas.microsoft.com/office/2016/11/relationships/changesInfo" Target="changesInfos/changesInfo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r. who Addy" userId="379e204a65321930" providerId="Windows Live" clId="Web-{AFE808C8-88E6-4E64-9271-10CEB949CCF1}"/>
    <pc:docChg chg="addSld delSld modSld">
      <pc:chgData name="Mr. who Addy" userId="379e204a65321930" providerId="Windows Live" clId="Web-{AFE808C8-88E6-4E64-9271-10CEB949CCF1}" dt="2018-03-07T01:40:27.028" v="277"/>
      <pc:docMkLst>
        <pc:docMk/>
      </pc:docMkLst>
      <pc:sldChg chg="addSp modSp">
        <pc:chgData name="Mr. who Addy" userId="379e204a65321930" providerId="Windows Live" clId="Web-{AFE808C8-88E6-4E64-9271-10CEB949CCF1}" dt="2018-03-07T00:40:45.800" v="22"/>
        <pc:sldMkLst>
          <pc:docMk/>
          <pc:sldMk cId="333969522" sldId="260"/>
        </pc:sldMkLst>
        <pc:spChg chg="mod">
          <ac:chgData name="Mr. who Addy" userId="379e204a65321930" providerId="Windows Live" clId="Web-{AFE808C8-88E6-4E64-9271-10CEB949CCF1}" dt="2018-03-07T00:39:17.529" v="10"/>
          <ac:spMkLst>
            <pc:docMk/>
            <pc:sldMk cId="333969522" sldId="260"/>
            <ac:spMk id="3" creationId="{CAA93180-C382-4D82-A31C-FECA6EDB04C7}"/>
          </ac:spMkLst>
        </pc:spChg>
        <pc:picChg chg="add mod">
          <ac:chgData name="Mr. who Addy" userId="379e204a65321930" providerId="Windows Live" clId="Web-{AFE808C8-88E6-4E64-9271-10CEB949CCF1}" dt="2018-03-07T00:40:21.096" v="19"/>
          <ac:picMkLst>
            <pc:docMk/>
            <pc:sldMk cId="333969522" sldId="260"/>
            <ac:picMk id="4" creationId="{2AAC680F-9171-447E-9577-444C59F5CF91}"/>
          </ac:picMkLst>
        </pc:picChg>
        <pc:picChg chg="add mod">
          <ac:chgData name="Mr. who Addy" userId="379e204a65321930" providerId="Windows Live" clId="Web-{AFE808C8-88E6-4E64-9271-10CEB949CCF1}" dt="2018-03-07T00:40:45.800" v="22"/>
          <ac:picMkLst>
            <pc:docMk/>
            <pc:sldMk cId="333969522" sldId="260"/>
            <ac:picMk id="6" creationId="{1A346155-7E72-4042-9520-414EEE857172}"/>
          </ac:picMkLst>
        </pc:picChg>
      </pc:sldChg>
      <pc:sldChg chg="addSp delSp modSp">
        <pc:chgData name="Mr. who Addy" userId="379e204a65321930" providerId="Windows Live" clId="Web-{AFE808C8-88E6-4E64-9271-10CEB949CCF1}" dt="2018-03-07T00:43:20.384" v="53"/>
        <pc:sldMkLst>
          <pc:docMk/>
          <pc:sldMk cId="1251073578" sldId="261"/>
        </pc:sldMkLst>
        <pc:spChg chg="mod">
          <ac:chgData name="Mr. who Addy" userId="379e204a65321930" providerId="Windows Live" clId="Web-{AFE808C8-88E6-4E64-9271-10CEB949CCF1}" dt="2018-03-07T00:41:37.630" v="29"/>
          <ac:spMkLst>
            <pc:docMk/>
            <pc:sldMk cId="1251073578" sldId="261"/>
            <ac:spMk id="2" creationId="{00672E03-2D42-48AC-A9B3-E006671F220F}"/>
          </ac:spMkLst>
        </pc:spChg>
        <pc:spChg chg="add del mod">
          <ac:chgData name="Mr. who Addy" userId="379e204a65321930" providerId="Windows Live" clId="Web-{AFE808C8-88E6-4E64-9271-10CEB949CCF1}" dt="2018-03-07T00:43:20.384" v="53"/>
          <ac:spMkLst>
            <pc:docMk/>
            <pc:sldMk cId="1251073578" sldId="261"/>
            <ac:spMk id="3" creationId="{D32146CB-25DA-4723-9A81-13814DD915A3}"/>
          </ac:spMkLst>
        </pc:spChg>
        <pc:picChg chg="add del mod ord">
          <ac:chgData name="Mr. who Addy" userId="379e204a65321930" providerId="Windows Live" clId="Web-{AFE808C8-88E6-4E64-9271-10CEB949CCF1}" dt="2018-03-07T00:41:16.770" v="24"/>
          <ac:picMkLst>
            <pc:docMk/>
            <pc:sldMk cId="1251073578" sldId="261"/>
            <ac:picMk id="4" creationId="{FDDD3460-EF9F-4F88-8B7B-F011119B0F7B}"/>
          </ac:picMkLst>
        </pc:picChg>
        <pc:picChg chg="add mod">
          <ac:chgData name="Mr. who Addy" userId="379e204a65321930" providerId="Windows Live" clId="Web-{AFE808C8-88E6-4E64-9271-10CEB949CCF1}" dt="2018-03-07T00:42:12.085" v="46"/>
          <ac:picMkLst>
            <pc:docMk/>
            <pc:sldMk cId="1251073578" sldId="261"/>
            <ac:picMk id="6" creationId="{A85930F8-BB09-4F20-A9DB-18BB910C5989}"/>
          </ac:picMkLst>
        </pc:picChg>
        <pc:picChg chg="add mod">
          <ac:chgData name="Mr. who Addy" userId="379e204a65321930" providerId="Windows Live" clId="Web-{AFE808C8-88E6-4E64-9271-10CEB949CCF1}" dt="2018-03-07T00:42:31.586" v="48"/>
          <ac:picMkLst>
            <pc:docMk/>
            <pc:sldMk cId="1251073578" sldId="261"/>
            <ac:picMk id="8" creationId="{3C9683BB-6ADE-4C56-9123-7ACD364C4B39}"/>
          </ac:picMkLst>
        </pc:picChg>
        <pc:picChg chg="add mod">
          <ac:chgData name="Mr. who Addy" userId="379e204a65321930" providerId="Windows Live" clId="Web-{AFE808C8-88E6-4E64-9271-10CEB949CCF1}" dt="2018-03-07T00:42:48.368" v="50"/>
          <ac:picMkLst>
            <pc:docMk/>
            <pc:sldMk cId="1251073578" sldId="261"/>
            <ac:picMk id="10" creationId="{F52AA5AA-E37D-4C80-BB37-01EE51199215}"/>
          </ac:picMkLst>
        </pc:picChg>
        <pc:picChg chg="add mod">
          <ac:chgData name="Mr. who Addy" userId="379e204a65321930" providerId="Windows Live" clId="Web-{AFE808C8-88E6-4E64-9271-10CEB949CCF1}" dt="2018-03-07T00:43:08.025" v="52"/>
          <ac:picMkLst>
            <pc:docMk/>
            <pc:sldMk cId="1251073578" sldId="261"/>
            <ac:picMk id="12" creationId="{9B9FB282-B31C-43D8-9117-2E00D2E9B029}"/>
          </ac:picMkLst>
        </pc:picChg>
      </pc:sldChg>
      <pc:sldChg chg="addSp delSp modSp new">
        <pc:chgData name="Mr. who Addy" userId="379e204a65321930" providerId="Windows Live" clId="Web-{AFE808C8-88E6-4E64-9271-10CEB949CCF1}" dt="2018-03-07T01:14:43.998" v="193"/>
        <pc:sldMkLst>
          <pc:docMk/>
          <pc:sldMk cId="2909299829" sldId="264"/>
        </pc:sldMkLst>
        <pc:spChg chg="mod">
          <ac:chgData name="Mr. who Addy" userId="379e204a65321930" providerId="Windows Live" clId="Web-{AFE808C8-88E6-4E64-9271-10CEB949CCF1}" dt="2018-03-07T01:01:22.986" v="139"/>
          <ac:spMkLst>
            <pc:docMk/>
            <pc:sldMk cId="2909299829" sldId="264"/>
            <ac:spMk id="2" creationId="{7BDD6EFB-044E-4EF2-8A05-0D605FD19803}"/>
          </ac:spMkLst>
        </pc:spChg>
        <pc:spChg chg="mod">
          <ac:chgData name="Mr. who Addy" userId="379e204a65321930" providerId="Windows Live" clId="Web-{AFE808C8-88E6-4E64-9271-10CEB949CCF1}" dt="2018-03-07T01:01:28.877" v="140"/>
          <ac:spMkLst>
            <pc:docMk/>
            <pc:sldMk cId="2909299829" sldId="264"/>
            <ac:spMk id="3" creationId="{F94873BE-32AF-42F8-A002-D2EB4A0A5541}"/>
          </ac:spMkLst>
        </pc:spChg>
        <pc:picChg chg="add mod">
          <ac:chgData name="Mr. who Addy" userId="379e204a65321930" providerId="Windows Live" clId="Web-{AFE808C8-88E6-4E64-9271-10CEB949CCF1}" dt="2018-03-07T01:14:40.842" v="191"/>
          <ac:picMkLst>
            <pc:docMk/>
            <pc:sldMk cId="2909299829" sldId="264"/>
            <ac:picMk id="4" creationId="{9D6CC389-F591-4B4F-BF62-4F30ED847D0D}"/>
          </ac:picMkLst>
        </pc:picChg>
        <pc:picChg chg="add del mod">
          <ac:chgData name="Mr. who Addy" userId="379e204a65321930" providerId="Windows Live" clId="Web-{AFE808C8-88E6-4E64-9271-10CEB949CCF1}" dt="2018-03-07T01:09:46.631" v="159"/>
          <ac:picMkLst>
            <pc:docMk/>
            <pc:sldMk cId="2909299829" sldId="264"/>
            <ac:picMk id="6" creationId="{8AFBBF50-EB45-4408-A72D-7ADF8E0D18B9}"/>
          </ac:picMkLst>
        </pc:picChg>
        <pc:picChg chg="add del mod">
          <ac:chgData name="Mr. who Addy" userId="379e204a65321930" providerId="Windows Live" clId="Web-{AFE808C8-88E6-4E64-9271-10CEB949CCF1}" dt="2018-03-07T01:12:43.975" v="176"/>
          <ac:picMkLst>
            <pc:docMk/>
            <pc:sldMk cId="2909299829" sldId="264"/>
            <ac:picMk id="8" creationId="{3DDAF24C-5142-42ED-A22E-461DB2C04F43}"/>
          </ac:picMkLst>
        </pc:picChg>
        <pc:picChg chg="add mod">
          <ac:chgData name="Mr. who Addy" userId="379e204a65321930" providerId="Windows Live" clId="Web-{AFE808C8-88E6-4E64-9271-10CEB949CCF1}" dt="2018-03-07T01:14:42.436" v="192"/>
          <ac:picMkLst>
            <pc:docMk/>
            <pc:sldMk cId="2909299829" sldId="264"/>
            <ac:picMk id="10" creationId="{DA6EEB43-A77E-463A-9000-5C0718209612}"/>
          </ac:picMkLst>
        </pc:picChg>
        <pc:picChg chg="add mod">
          <ac:chgData name="Mr. who Addy" userId="379e204a65321930" providerId="Windows Live" clId="Web-{AFE808C8-88E6-4E64-9271-10CEB949CCF1}" dt="2018-03-07T01:14:43.998" v="193"/>
          <ac:picMkLst>
            <pc:docMk/>
            <pc:sldMk cId="2909299829" sldId="264"/>
            <ac:picMk id="12" creationId="{A752FA8B-BD7F-4860-9302-ECCD4E1B47F1}"/>
          </ac:picMkLst>
        </pc:picChg>
        <pc:picChg chg="add del mod">
          <ac:chgData name="Mr. who Addy" userId="379e204a65321930" providerId="Windows Live" clId="Web-{AFE808C8-88E6-4E64-9271-10CEB949CCF1}" dt="2018-03-07T01:13:15.695" v="185"/>
          <ac:picMkLst>
            <pc:docMk/>
            <pc:sldMk cId="2909299829" sldId="264"/>
            <ac:picMk id="14" creationId="{2593416A-B322-4E1C-ACF7-50AD583A4AA1}"/>
          </ac:picMkLst>
        </pc:picChg>
        <pc:picChg chg="add mod">
          <ac:chgData name="Mr. who Addy" userId="379e204a65321930" providerId="Windows Live" clId="Web-{AFE808C8-88E6-4E64-9271-10CEB949CCF1}" dt="2018-03-07T01:14:38.998" v="190"/>
          <ac:picMkLst>
            <pc:docMk/>
            <pc:sldMk cId="2909299829" sldId="264"/>
            <ac:picMk id="16" creationId="{08ED6C2F-FE41-4255-8829-89E33EAF2528}"/>
          </ac:picMkLst>
        </pc:picChg>
      </pc:sldChg>
      <pc:sldChg chg="new">
        <pc:chgData name="Mr. who Addy" userId="379e204a65321930" providerId="Windows Live" clId="Web-{AFE808C8-88E6-4E64-9271-10CEB949CCF1}" dt="2018-03-07T00:43:51.339" v="57"/>
        <pc:sldMkLst>
          <pc:docMk/>
          <pc:sldMk cId="1620572701" sldId="265"/>
        </pc:sldMkLst>
      </pc:sldChg>
      <pc:sldChg chg="new del">
        <pc:chgData name="Mr. who Addy" userId="379e204a65321930" providerId="Windows Live" clId="Web-{AFE808C8-88E6-4E64-9271-10CEB949CCF1}" dt="2018-03-07T00:47:01.472" v="105"/>
        <pc:sldMkLst>
          <pc:docMk/>
          <pc:sldMk cId="544639357" sldId="266"/>
        </pc:sldMkLst>
      </pc:sldChg>
      <pc:sldChg chg="addSp modSp new">
        <pc:chgData name="Mr. who Addy" userId="379e204a65321930" providerId="Windows Live" clId="Web-{AFE808C8-88E6-4E64-9271-10CEB949CCF1}" dt="2018-03-07T01:24:26.370" v="266"/>
        <pc:sldMkLst>
          <pc:docMk/>
          <pc:sldMk cId="1059248437" sldId="266"/>
        </pc:sldMkLst>
        <pc:spChg chg="mod">
          <ac:chgData name="Mr. who Addy" userId="379e204a65321930" providerId="Windows Live" clId="Web-{AFE808C8-88E6-4E64-9271-10CEB949CCF1}" dt="2018-03-07T01:16:15.679" v="231"/>
          <ac:spMkLst>
            <pc:docMk/>
            <pc:sldMk cId="1059248437" sldId="266"/>
            <ac:spMk id="2" creationId="{5B6A0752-743D-4FB4-B453-D5E31BA82FB0}"/>
          </ac:spMkLst>
        </pc:spChg>
        <pc:spChg chg="mod">
          <ac:chgData name="Mr. who Addy" userId="379e204a65321930" providerId="Windows Live" clId="Web-{AFE808C8-88E6-4E64-9271-10CEB949CCF1}" dt="2018-03-07T01:16:05.226" v="225"/>
          <ac:spMkLst>
            <pc:docMk/>
            <pc:sldMk cId="1059248437" sldId="266"/>
            <ac:spMk id="3" creationId="{0DE75D68-6C79-47C4-B92B-7F4248EA7D2B}"/>
          </ac:spMkLst>
        </pc:spChg>
        <pc:picChg chg="add mod">
          <ac:chgData name="Mr. who Addy" userId="379e204a65321930" providerId="Windows Live" clId="Web-{AFE808C8-88E6-4E64-9271-10CEB949CCF1}" dt="2018-03-07T01:24:17.104" v="263"/>
          <ac:picMkLst>
            <pc:docMk/>
            <pc:sldMk cId="1059248437" sldId="266"/>
            <ac:picMk id="4" creationId="{39F3591E-E367-4A9A-A021-92D538FE74D4}"/>
          </ac:picMkLst>
        </pc:picChg>
        <pc:picChg chg="add mod">
          <ac:chgData name="Mr. who Addy" userId="379e204a65321930" providerId="Windows Live" clId="Web-{AFE808C8-88E6-4E64-9271-10CEB949CCF1}" dt="2018-03-07T01:24:19.573" v="264"/>
          <ac:picMkLst>
            <pc:docMk/>
            <pc:sldMk cId="1059248437" sldId="266"/>
            <ac:picMk id="6" creationId="{BC748410-B81D-4196-96A8-8C4C528D92A7}"/>
          </ac:picMkLst>
        </pc:picChg>
        <pc:picChg chg="add mod">
          <ac:chgData name="Mr. who Addy" userId="379e204a65321930" providerId="Windows Live" clId="Web-{AFE808C8-88E6-4E64-9271-10CEB949CCF1}" dt="2018-03-07T01:24:21.791" v="265"/>
          <ac:picMkLst>
            <pc:docMk/>
            <pc:sldMk cId="1059248437" sldId="266"/>
            <ac:picMk id="8" creationId="{1A030996-A97F-4EE4-8717-649DCE73C1A2}"/>
          </ac:picMkLst>
        </pc:picChg>
        <pc:picChg chg="add mod">
          <ac:chgData name="Mr. who Addy" userId="379e204a65321930" providerId="Windows Live" clId="Web-{AFE808C8-88E6-4E64-9271-10CEB949CCF1}" dt="2018-03-07T01:24:15.260" v="262"/>
          <ac:picMkLst>
            <pc:docMk/>
            <pc:sldMk cId="1059248437" sldId="266"/>
            <ac:picMk id="10" creationId="{422A9ECD-FC2C-4249-9FA1-E155525A8A67}"/>
          </ac:picMkLst>
        </pc:picChg>
        <pc:picChg chg="add mod">
          <ac:chgData name="Mr. who Addy" userId="379e204a65321930" providerId="Windows Live" clId="Web-{AFE808C8-88E6-4E64-9271-10CEB949CCF1}" dt="2018-03-07T01:24:26.370" v="266"/>
          <ac:picMkLst>
            <pc:docMk/>
            <pc:sldMk cId="1059248437" sldId="266"/>
            <ac:picMk id="12" creationId="{ABAC6505-A7C5-491E-8D45-4FB9C7BB24A2}"/>
          </ac:picMkLst>
        </pc:picChg>
      </pc:sldChg>
      <pc:sldChg chg="modSp new">
        <pc:chgData name="Mr. who Addy" userId="379e204a65321930" providerId="Windows Live" clId="Web-{AFE808C8-88E6-4E64-9271-10CEB949CCF1}" dt="2018-03-07T01:25:09.812" v="275"/>
        <pc:sldMkLst>
          <pc:docMk/>
          <pc:sldMk cId="1757634970" sldId="267"/>
        </pc:sldMkLst>
        <pc:spChg chg="mod">
          <ac:chgData name="Mr. who Addy" userId="379e204a65321930" providerId="Windows Live" clId="Web-{AFE808C8-88E6-4E64-9271-10CEB949CCF1}" dt="2018-03-07T01:25:09.812" v="275"/>
          <ac:spMkLst>
            <pc:docMk/>
            <pc:sldMk cId="1757634970" sldId="267"/>
            <ac:spMk id="2" creationId="{AC3ADC24-3992-481F-8CDA-9701859172B2}"/>
          </ac:spMkLst>
        </pc:spChg>
      </pc:sldChg>
    </pc:docChg>
  </pc:docChgLst>
  <pc:docChgLst>
    <pc:chgData name="Mr. who Addy" userId="379e204a65321930" providerId="Windows Live" clId="Web-{DF9BFC29-CF64-44A7-B3AB-53CE10BF40C4}"/>
    <pc:docChg chg="addSld delSld modSld">
      <pc:chgData name="Mr. who Addy" userId="379e204a65321930" providerId="Windows Live" clId="Web-{DF9BFC29-CF64-44A7-B3AB-53CE10BF40C4}" dt="2018-03-07T00:10:24.319" v="91"/>
      <pc:docMkLst>
        <pc:docMk/>
      </pc:docMkLst>
      <pc:sldChg chg="modSp">
        <pc:chgData name="Mr. who Addy" userId="379e204a65321930" providerId="Windows Live" clId="Web-{DF9BFC29-CF64-44A7-B3AB-53CE10BF40C4}" dt="2018-03-06T23:54:15.316" v="85"/>
        <pc:sldMkLst>
          <pc:docMk/>
          <pc:sldMk cId="109857222" sldId="256"/>
        </pc:sldMkLst>
        <pc:spChg chg="mod">
          <ac:chgData name="Mr. who Addy" userId="379e204a65321930" providerId="Windows Live" clId="Web-{DF9BFC29-CF64-44A7-B3AB-53CE10BF40C4}" dt="2018-03-06T23:54:15.316" v="85"/>
          <ac:spMkLst>
            <pc:docMk/>
            <pc:sldMk cId="109857222" sldId="256"/>
            <ac:spMk id="2" creationId="{00000000-0000-0000-0000-000000000000}"/>
          </ac:spMkLst>
        </pc:spChg>
      </pc:sldChg>
      <pc:sldChg chg="modSp">
        <pc:chgData name="Mr. who Addy" userId="379e204a65321930" providerId="Windows Live" clId="Web-{DF9BFC29-CF64-44A7-B3AB-53CE10BF40C4}" dt="2018-03-06T23:54:06.893" v="83"/>
        <pc:sldMkLst>
          <pc:docMk/>
          <pc:sldMk cId="479480833" sldId="258"/>
        </pc:sldMkLst>
        <pc:spChg chg="mod">
          <ac:chgData name="Mr. who Addy" userId="379e204a65321930" providerId="Windows Live" clId="Web-{DF9BFC29-CF64-44A7-B3AB-53CE10BF40C4}" dt="2018-03-06T23:54:06.893" v="83"/>
          <ac:spMkLst>
            <pc:docMk/>
            <pc:sldMk cId="479480833" sldId="258"/>
            <ac:spMk id="3" creationId="{C387AC66-BF11-47C8-8816-A0A1411CD4F1}"/>
          </ac:spMkLst>
        </pc:spChg>
      </pc:sldChg>
      <pc:sldChg chg="addSp modSp del">
        <pc:chgData name="Mr. who Addy" userId="379e204a65321930" providerId="Windows Live" clId="Web-{DF9BFC29-CF64-44A7-B3AB-53CE10BF40C4}" dt="2018-03-06T23:53:57.064" v="81"/>
        <pc:sldMkLst>
          <pc:docMk/>
          <pc:sldMk cId="1015306770" sldId="259"/>
        </pc:sldMkLst>
        <pc:spChg chg="mod">
          <ac:chgData name="Mr. who Addy" userId="379e204a65321930" providerId="Windows Live" clId="Web-{DF9BFC29-CF64-44A7-B3AB-53CE10BF40C4}" dt="2018-03-06T23:47:55.110" v="21"/>
          <ac:spMkLst>
            <pc:docMk/>
            <pc:sldMk cId="1015306770" sldId="259"/>
            <ac:spMk id="3" creationId="{C9F995C9-4CCB-4894-9D88-76F76FBE68B8}"/>
          </ac:spMkLst>
        </pc:spChg>
        <pc:picChg chg="add mod">
          <ac:chgData name="Mr. who Addy" userId="379e204a65321930" providerId="Windows Live" clId="Web-{DF9BFC29-CF64-44A7-B3AB-53CE10BF40C4}" dt="2018-03-06T23:48:10.298" v="24"/>
          <ac:picMkLst>
            <pc:docMk/>
            <pc:sldMk cId="1015306770" sldId="259"/>
            <ac:picMk id="4" creationId="{6EABCFED-16A4-46BD-B9ED-FB1C806C779A}"/>
          </ac:picMkLst>
        </pc:picChg>
        <pc:picChg chg="add mod">
          <ac:chgData name="Mr. who Addy" userId="379e204a65321930" providerId="Windows Live" clId="Web-{DF9BFC29-CF64-44A7-B3AB-53CE10BF40C4}" dt="2018-03-06T23:49:55.115" v="27"/>
          <ac:picMkLst>
            <pc:docMk/>
            <pc:sldMk cId="1015306770" sldId="259"/>
            <ac:picMk id="6" creationId="{F11914D3-840D-4836-9068-AAC04BDED960}"/>
          </ac:picMkLst>
        </pc:picChg>
      </pc:sldChg>
      <pc:sldChg chg="modSp">
        <pc:chgData name="Mr. who Addy" userId="379e204a65321930" providerId="Windows Live" clId="Web-{DF9BFC29-CF64-44A7-B3AB-53CE10BF40C4}" dt="2018-03-07T00:10:24.319" v="90"/>
        <pc:sldMkLst>
          <pc:docMk/>
          <pc:sldMk cId="333969522" sldId="260"/>
        </pc:sldMkLst>
        <pc:spChg chg="mod">
          <ac:chgData name="Mr. who Addy" userId="379e204a65321930" providerId="Windows Live" clId="Web-{DF9BFC29-CF64-44A7-B3AB-53CE10BF40C4}" dt="2018-03-07T00:10:24.319" v="90"/>
          <ac:spMkLst>
            <pc:docMk/>
            <pc:sldMk cId="333969522" sldId="260"/>
            <ac:spMk id="3" creationId="{CAA93180-C382-4D82-A31C-FECA6EDB04C7}"/>
          </ac:spMkLst>
        </pc:spChg>
      </pc:sldChg>
      <pc:sldChg chg="add del replId">
        <pc:chgData name="Mr. who Addy" userId="379e204a65321930" providerId="Windows Live" clId="Web-{DF9BFC29-CF64-44A7-B3AB-53CE10BF40C4}" dt="2018-03-06T23:53:54.330" v="80"/>
        <pc:sldMkLst>
          <pc:docMk/>
          <pc:sldMk cId="3969853668" sldId="262"/>
        </pc:sldMkLst>
      </pc:sldChg>
      <pc:sldChg chg="addSp delSp modSp add replId">
        <pc:chgData name="Mr. who Addy" userId="379e204a65321930" providerId="Windows Live" clId="Web-{DF9BFC29-CF64-44A7-B3AB-53CE10BF40C4}" dt="2018-03-06T23:53:17.920" v="77"/>
        <pc:sldMkLst>
          <pc:docMk/>
          <pc:sldMk cId="3534874719" sldId="263"/>
        </pc:sldMkLst>
        <pc:spChg chg="mod">
          <ac:chgData name="Mr. who Addy" userId="379e204a65321930" providerId="Windows Live" clId="Web-{DF9BFC29-CF64-44A7-B3AB-53CE10BF40C4}" dt="2018-03-06T23:53:17.920" v="77"/>
          <ac:spMkLst>
            <pc:docMk/>
            <pc:sldMk cId="3534874719" sldId="263"/>
            <ac:spMk id="2" creationId="{2DD4D8B2-5BC9-45D7-8F44-09500A4DD7E7}"/>
          </ac:spMkLst>
        </pc:spChg>
        <pc:spChg chg="mod">
          <ac:chgData name="Mr. who Addy" userId="379e204a65321930" providerId="Windows Live" clId="Web-{DF9BFC29-CF64-44A7-B3AB-53CE10BF40C4}" dt="2018-03-06T23:53:12.498" v="75"/>
          <ac:spMkLst>
            <pc:docMk/>
            <pc:sldMk cId="3534874719" sldId="263"/>
            <ac:spMk id="3" creationId="{C9F995C9-4CCB-4894-9D88-76F76FBE68B8}"/>
          </ac:spMkLst>
        </pc:spChg>
        <pc:picChg chg="del mod">
          <ac:chgData name="Mr. who Addy" userId="379e204a65321930" providerId="Windows Live" clId="Web-{DF9BFC29-CF64-44A7-B3AB-53CE10BF40C4}" dt="2018-03-06T23:51:37.775" v="35"/>
          <ac:picMkLst>
            <pc:docMk/>
            <pc:sldMk cId="3534874719" sldId="263"/>
            <ac:picMk id="4" creationId="{6EABCFED-16A4-46BD-B9ED-FB1C806C779A}"/>
          </ac:picMkLst>
        </pc:picChg>
        <pc:picChg chg="add mod">
          <ac:chgData name="Mr. who Addy" userId="379e204a65321930" providerId="Windows Live" clId="Web-{DF9BFC29-CF64-44A7-B3AB-53CE10BF40C4}" dt="2018-03-06T23:52:32.449" v="54"/>
          <ac:picMkLst>
            <pc:docMk/>
            <pc:sldMk cId="3534874719" sldId="263"/>
            <ac:picMk id="5" creationId="{30A1CE8C-ED46-472A-B1B1-6371C38A7BA0}"/>
          </ac:picMkLst>
        </pc:picChg>
        <pc:picChg chg="mod">
          <ac:chgData name="Mr. who Addy" userId="379e204a65321930" providerId="Windows Live" clId="Web-{DF9BFC29-CF64-44A7-B3AB-53CE10BF40C4}" dt="2018-03-06T23:52:15.902" v="39"/>
          <ac:picMkLst>
            <pc:docMk/>
            <pc:sldMk cId="3534874719" sldId="263"/>
            <ac:picMk id="6" creationId="{F11914D3-840D-4836-9068-AAC04BDED960}"/>
          </ac:picMkLst>
        </pc:picChg>
      </pc:sldChg>
    </pc:docChg>
  </pc:docChgLst>
  <pc:docChgLst>
    <pc:chgData name="Mr. who Addy" userId="379e204a65321930" providerId="Windows Live" clId="Web-{65083CC2-CD2F-43FE-BEA7-43624D92010C}"/>
    <pc:docChg chg="addSld modSld">
      <pc:chgData name="Mr. who Addy" userId="379e204a65321930" providerId="Windows Live" clId="Web-{65083CC2-CD2F-43FE-BEA7-43624D92010C}" dt="2018-03-07T07:47:21.457" v="1316"/>
      <pc:docMkLst>
        <pc:docMk/>
      </pc:docMkLst>
      <pc:sldChg chg="modSp">
        <pc:chgData name="Mr. who Addy" userId="379e204a65321930" providerId="Windows Live" clId="Web-{65083CC2-CD2F-43FE-BEA7-43624D92010C}" dt="2018-03-07T06:16:34.964" v="4"/>
        <pc:sldMkLst>
          <pc:docMk/>
          <pc:sldMk cId="109857222" sldId="256"/>
        </pc:sldMkLst>
        <pc:spChg chg="mod">
          <ac:chgData name="Mr. who Addy" userId="379e204a65321930" providerId="Windows Live" clId="Web-{65083CC2-CD2F-43FE-BEA7-43624D92010C}" dt="2018-03-07T06:16:34.964" v="4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Mr. who Addy" userId="379e204a65321930" providerId="Windows Live" clId="Web-{65083CC2-CD2F-43FE-BEA7-43624D92010C}" dt="2018-03-07T06:16:28.526" v="3"/>
          <ac:spMkLst>
            <pc:docMk/>
            <pc:sldMk cId="109857222" sldId="256"/>
            <ac:spMk id="3" creationId="{00000000-0000-0000-0000-000000000000}"/>
          </ac:spMkLst>
        </pc:spChg>
      </pc:sldChg>
      <pc:sldChg chg="modSp">
        <pc:chgData name="Mr. who Addy" userId="379e204a65321930" providerId="Windows Live" clId="Web-{65083CC2-CD2F-43FE-BEA7-43624D92010C}" dt="2018-03-07T07:44:36.475" v="1250"/>
        <pc:sldMkLst>
          <pc:docMk/>
          <pc:sldMk cId="2947211137" sldId="257"/>
        </pc:sldMkLst>
        <pc:spChg chg="mod">
          <ac:chgData name="Mr. who Addy" userId="379e204a65321930" providerId="Windows Live" clId="Web-{65083CC2-CD2F-43FE-BEA7-43624D92010C}" dt="2018-03-07T07:44:36.475" v="1250"/>
          <ac:spMkLst>
            <pc:docMk/>
            <pc:sldMk cId="2947211137" sldId="257"/>
            <ac:spMk id="3" creationId="{80559107-AF75-4EF2-8200-E38BB7513600}"/>
          </ac:spMkLst>
        </pc:spChg>
      </pc:sldChg>
      <pc:sldChg chg="modSp">
        <pc:chgData name="Mr. who Addy" userId="379e204a65321930" providerId="Windows Live" clId="Web-{65083CC2-CD2F-43FE-BEA7-43624D92010C}" dt="2018-03-07T07:44:46.058" v="1253"/>
        <pc:sldMkLst>
          <pc:docMk/>
          <pc:sldMk cId="479480833" sldId="258"/>
        </pc:sldMkLst>
        <pc:spChg chg="mod">
          <ac:chgData name="Mr. who Addy" userId="379e204a65321930" providerId="Windows Live" clId="Web-{65083CC2-CD2F-43FE-BEA7-43624D92010C}" dt="2018-03-07T07:44:46.058" v="1253"/>
          <ac:spMkLst>
            <pc:docMk/>
            <pc:sldMk cId="479480833" sldId="258"/>
            <ac:spMk id="3" creationId="{C387AC66-BF11-47C8-8816-A0A1411CD4F1}"/>
          </ac:spMkLst>
        </pc:spChg>
      </pc:sldChg>
      <pc:sldChg chg="modSp">
        <pc:chgData name="Mr. who Addy" userId="379e204a65321930" providerId="Windows Live" clId="Web-{65083CC2-CD2F-43FE-BEA7-43624D92010C}" dt="2018-03-07T07:45:47.045" v="1286"/>
        <pc:sldMkLst>
          <pc:docMk/>
          <pc:sldMk cId="333969522" sldId="260"/>
        </pc:sldMkLst>
        <pc:spChg chg="mod">
          <ac:chgData name="Mr. who Addy" userId="379e204a65321930" providerId="Windows Live" clId="Web-{65083CC2-CD2F-43FE-BEA7-43624D92010C}" dt="2018-03-07T07:45:47.045" v="1286"/>
          <ac:spMkLst>
            <pc:docMk/>
            <pc:sldMk cId="333969522" sldId="260"/>
            <ac:spMk id="2" creationId="{F795D6CB-7F33-43B6-85BD-1CFFCA4B8957}"/>
          </ac:spMkLst>
        </pc:spChg>
        <pc:spChg chg="mod">
          <ac:chgData name="Mr. who Addy" userId="379e204a65321930" providerId="Windows Live" clId="Web-{65083CC2-CD2F-43FE-BEA7-43624D92010C}" dt="2018-03-07T07:44:56.886" v="1256"/>
          <ac:spMkLst>
            <pc:docMk/>
            <pc:sldMk cId="333969522" sldId="260"/>
            <ac:spMk id="3" creationId="{CAA93180-C382-4D82-A31C-FECA6EDB04C7}"/>
          </ac:spMkLst>
        </pc:spChg>
      </pc:sldChg>
      <pc:sldChg chg="modSp">
        <pc:chgData name="Mr. who Addy" userId="379e204a65321930" providerId="Windows Live" clId="Web-{65083CC2-CD2F-43FE-BEA7-43624D92010C}" dt="2018-03-07T07:46:00.045" v="1287"/>
        <pc:sldMkLst>
          <pc:docMk/>
          <pc:sldMk cId="1251073578" sldId="261"/>
        </pc:sldMkLst>
        <pc:spChg chg="mod">
          <ac:chgData name="Mr. who Addy" userId="379e204a65321930" providerId="Windows Live" clId="Web-{65083CC2-CD2F-43FE-BEA7-43624D92010C}" dt="2018-03-07T07:46:00.045" v="1287"/>
          <ac:spMkLst>
            <pc:docMk/>
            <pc:sldMk cId="1251073578" sldId="261"/>
            <ac:spMk id="3" creationId="{D32146CB-25DA-4723-9A81-13814DD915A3}"/>
          </ac:spMkLst>
        </pc:spChg>
      </pc:sldChg>
      <pc:sldChg chg="modSp">
        <pc:chgData name="Mr. who Addy" userId="379e204a65321930" providerId="Windows Live" clId="Web-{65083CC2-CD2F-43FE-BEA7-43624D92010C}" dt="2018-03-07T07:44:23.038" v="1247"/>
        <pc:sldMkLst>
          <pc:docMk/>
          <pc:sldMk cId="3534874719" sldId="263"/>
        </pc:sldMkLst>
        <pc:spChg chg="mod">
          <ac:chgData name="Mr. who Addy" userId="379e204a65321930" providerId="Windows Live" clId="Web-{65083CC2-CD2F-43FE-BEA7-43624D92010C}" dt="2018-03-07T07:44:23.038" v="1247"/>
          <ac:spMkLst>
            <pc:docMk/>
            <pc:sldMk cId="3534874719" sldId="263"/>
            <ac:spMk id="3" creationId="{C9F995C9-4CCB-4894-9D88-76F76FBE68B8}"/>
          </ac:spMkLst>
        </pc:spChg>
      </pc:sldChg>
      <pc:sldChg chg="modSp">
        <pc:chgData name="Mr. who Addy" userId="379e204a65321930" providerId="Windows Live" clId="Web-{65083CC2-CD2F-43FE-BEA7-43624D92010C}" dt="2018-03-07T07:46:14.936" v="1294"/>
        <pc:sldMkLst>
          <pc:docMk/>
          <pc:sldMk cId="2909299829" sldId="264"/>
        </pc:sldMkLst>
        <pc:spChg chg="mod">
          <ac:chgData name="Mr. who Addy" userId="379e204a65321930" providerId="Windows Live" clId="Web-{65083CC2-CD2F-43FE-BEA7-43624D92010C}" dt="2018-03-07T07:46:14.936" v="1294"/>
          <ac:spMkLst>
            <pc:docMk/>
            <pc:sldMk cId="2909299829" sldId="264"/>
            <ac:spMk id="3" creationId="{F94873BE-32AF-42F8-A002-D2EB4A0A5541}"/>
          </ac:spMkLst>
        </pc:spChg>
      </pc:sldChg>
      <pc:sldChg chg="addSp delSp modSp">
        <pc:chgData name="Mr. who Addy" userId="379e204a65321930" providerId="Windows Live" clId="Web-{65083CC2-CD2F-43FE-BEA7-43624D92010C}" dt="2018-03-07T07:46:43.453" v="1303"/>
        <pc:sldMkLst>
          <pc:docMk/>
          <pc:sldMk cId="1620572701" sldId="265"/>
        </pc:sldMkLst>
        <pc:spChg chg="mod">
          <ac:chgData name="Mr. who Addy" userId="379e204a65321930" providerId="Windows Live" clId="Web-{65083CC2-CD2F-43FE-BEA7-43624D92010C}" dt="2018-03-07T06:21:42.490" v="34"/>
          <ac:spMkLst>
            <pc:docMk/>
            <pc:sldMk cId="1620572701" sldId="265"/>
            <ac:spMk id="2" creationId="{0FC2D981-5F1B-4FE7-98AF-F67E2335A094}"/>
          </ac:spMkLst>
        </pc:spChg>
        <pc:spChg chg="mod">
          <ac:chgData name="Mr. who Addy" userId="379e204a65321930" providerId="Windows Live" clId="Web-{65083CC2-CD2F-43FE-BEA7-43624D92010C}" dt="2018-03-07T07:46:43.453" v="1303"/>
          <ac:spMkLst>
            <pc:docMk/>
            <pc:sldMk cId="1620572701" sldId="265"/>
            <ac:spMk id="3" creationId="{6D387F63-2212-4013-B8DF-AA4CBD941E4E}"/>
          </ac:spMkLst>
        </pc:spChg>
        <pc:picChg chg="add del mod">
          <ac:chgData name="Mr. who Addy" userId="379e204a65321930" providerId="Windows Live" clId="Web-{65083CC2-CD2F-43FE-BEA7-43624D92010C}" dt="2018-03-07T06:29:09.921" v="63"/>
          <ac:picMkLst>
            <pc:docMk/>
            <pc:sldMk cId="1620572701" sldId="265"/>
            <ac:picMk id="4" creationId="{88843EAC-9B88-4BFE-9C10-B70C9F81A514}"/>
          </ac:picMkLst>
        </pc:picChg>
        <pc:picChg chg="add mod">
          <ac:chgData name="Mr. who Addy" userId="379e204a65321930" providerId="Windows Live" clId="Web-{65083CC2-CD2F-43FE-BEA7-43624D92010C}" dt="2018-03-07T06:29:28.735" v="67"/>
          <ac:picMkLst>
            <pc:docMk/>
            <pc:sldMk cId="1620572701" sldId="265"/>
            <ac:picMk id="6" creationId="{EF85A611-70E4-4E35-BB5A-C8299196EF23}"/>
          </ac:picMkLst>
        </pc:picChg>
        <pc:picChg chg="add mod">
          <ac:chgData name="Mr. who Addy" userId="379e204a65321930" providerId="Windows Live" clId="Web-{65083CC2-CD2F-43FE-BEA7-43624D92010C}" dt="2018-03-07T06:31:24.171" v="69"/>
          <ac:picMkLst>
            <pc:docMk/>
            <pc:sldMk cId="1620572701" sldId="265"/>
            <ac:picMk id="8" creationId="{C3B94DBF-3BAB-4369-8602-B62CCADF2282}"/>
          </ac:picMkLst>
        </pc:picChg>
      </pc:sldChg>
      <pc:sldChg chg="modSp">
        <pc:chgData name="Mr. who Addy" userId="379e204a65321930" providerId="Windows Live" clId="Web-{65083CC2-CD2F-43FE-BEA7-43624D92010C}" dt="2018-03-07T07:46:28.109" v="1297"/>
        <pc:sldMkLst>
          <pc:docMk/>
          <pc:sldMk cId="1059248437" sldId="266"/>
        </pc:sldMkLst>
        <pc:spChg chg="mod">
          <ac:chgData name="Mr. who Addy" userId="379e204a65321930" providerId="Windows Live" clId="Web-{65083CC2-CD2F-43FE-BEA7-43624D92010C}" dt="2018-03-07T07:46:28.109" v="1297"/>
          <ac:spMkLst>
            <pc:docMk/>
            <pc:sldMk cId="1059248437" sldId="266"/>
            <ac:spMk id="3" creationId="{0DE75D68-6C79-47C4-B92B-7F4248EA7D2B}"/>
          </ac:spMkLst>
        </pc:spChg>
      </pc:sldChg>
      <pc:sldChg chg="addSp modSp">
        <pc:chgData name="Mr. who Addy" userId="379e204a65321930" providerId="Windows Live" clId="Web-{65083CC2-CD2F-43FE-BEA7-43624D92010C}" dt="2018-03-07T07:46:35.890" v="1300"/>
        <pc:sldMkLst>
          <pc:docMk/>
          <pc:sldMk cId="1757634970" sldId="267"/>
        </pc:sldMkLst>
        <pc:spChg chg="mod">
          <ac:chgData name="Mr. who Addy" userId="379e204a65321930" providerId="Windows Live" clId="Web-{65083CC2-CD2F-43FE-BEA7-43624D92010C}" dt="2018-03-07T07:46:35.890" v="1300"/>
          <ac:spMkLst>
            <pc:docMk/>
            <pc:sldMk cId="1757634970" sldId="267"/>
            <ac:spMk id="3" creationId="{16BD9ADF-B54F-4409-8631-9575CBE3BB84}"/>
          </ac:spMkLst>
        </pc:spChg>
        <pc:picChg chg="add mod">
          <ac:chgData name="Mr. who Addy" userId="379e204a65321930" providerId="Windows Live" clId="Web-{65083CC2-CD2F-43FE-BEA7-43624D92010C}" dt="2018-03-07T06:19:19.126" v="21"/>
          <ac:picMkLst>
            <pc:docMk/>
            <pc:sldMk cId="1757634970" sldId="267"/>
            <ac:picMk id="4" creationId="{C6CB319D-5A01-4CAA-BB82-AF5D20721853}"/>
          </ac:picMkLst>
        </pc:picChg>
        <pc:picChg chg="add mod">
          <ac:chgData name="Mr. who Addy" userId="379e204a65321930" providerId="Windows Live" clId="Web-{65083CC2-CD2F-43FE-BEA7-43624D92010C}" dt="2018-03-07T06:20:43.675" v="23"/>
          <ac:picMkLst>
            <pc:docMk/>
            <pc:sldMk cId="1757634970" sldId="267"/>
            <ac:picMk id="6" creationId="{667217A2-CBDE-4332-A10C-E3302D9A191E}"/>
          </ac:picMkLst>
        </pc:picChg>
      </pc:sldChg>
      <pc:sldChg chg="addSp modSp new">
        <pc:chgData name="Mr. who Addy" userId="379e204a65321930" providerId="Windows Live" clId="Web-{65083CC2-CD2F-43FE-BEA7-43624D92010C}" dt="2018-03-07T07:47:21.457" v="1316"/>
        <pc:sldMkLst>
          <pc:docMk/>
          <pc:sldMk cId="3405805608" sldId="268"/>
        </pc:sldMkLst>
        <pc:spChg chg="mod">
          <ac:chgData name="Mr. who Addy" userId="379e204a65321930" providerId="Windows Live" clId="Web-{65083CC2-CD2F-43FE-BEA7-43624D92010C}" dt="2018-03-07T06:45:28.534" v="313"/>
          <ac:spMkLst>
            <pc:docMk/>
            <pc:sldMk cId="3405805608" sldId="268"/>
            <ac:spMk id="2" creationId="{D9EA5B32-0446-47C5-BC99-FF2C063957CC}"/>
          </ac:spMkLst>
        </pc:spChg>
        <pc:spChg chg="mod">
          <ac:chgData name="Mr. who Addy" userId="379e204a65321930" providerId="Windows Live" clId="Web-{65083CC2-CD2F-43FE-BEA7-43624D92010C}" dt="2018-03-07T07:47:14.550" v="1313"/>
          <ac:spMkLst>
            <pc:docMk/>
            <pc:sldMk cId="3405805608" sldId="268"/>
            <ac:spMk id="3" creationId="{B6F13B9C-B11C-450A-9A28-A32ACEFE9285}"/>
          </ac:spMkLst>
        </pc:spChg>
        <pc:picChg chg="add mod">
          <ac:chgData name="Mr. who Addy" userId="379e204a65321930" providerId="Windows Live" clId="Web-{65083CC2-CD2F-43FE-BEA7-43624D92010C}" dt="2018-03-07T07:47:17.254" v="1314"/>
          <ac:picMkLst>
            <pc:docMk/>
            <pc:sldMk cId="3405805608" sldId="268"/>
            <ac:picMk id="4" creationId="{20FEA2C2-622B-4B3B-B603-F26E80906D60}"/>
          </ac:picMkLst>
        </pc:picChg>
        <pc:picChg chg="add mod">
          <ac:chgData name="Mr. who Addy" userId="379e204a65321930" providerId="Windows Live" clId="Web-{65083CC2-CD2F-43FE-BEA7-43624D92010C}" dt="2018-03-07T07:47:19.269" v="1315"/>
          <ac:picMkLst>
            <pc:docMk/>
            <pc:sldMk cId="3405805608" sldId="268"/>
            <ac:picMk id="6" creationId="{38837A37-8D6B-41BF-BD3A-D8AEB3C2DCF6}"/>
          </ac:picMkLst>
        </pc:picChg>
        <pc:picChg chg="add mod">
          <ac:chgData name="Mr. who Addy" userId="379e204a65321930" providerId="Windows Live" clId="Web-{65083CC2-CD2F-43FE-BEA7-43624D92010C}" dt="2018-03-07T07:47:21.457" v="1316"/>
          <ac:picMkLst>
            <pc:docMk/>
            <pc:sldMk cId="3405805608" sldId="268"/>
            <ac:picMk id="8" creationId="{BE3AD816-9269-48C2-8100-0FF23606537C}"/>
          </ac:picMkLst>
        </pc:picChg>
      </pc:sldChg>
      <pc:sldChg chg="addSp modSp new">
        <pc:chgData name="Mr. who Addy" userId="379e204a65321930" providerId="Windows Live" clId="Web-{65083CC2-CD2F-43FE-BEA7-43624D92010C}" dt="2018-03-07T06:54:34.950" v="474"/>
        <pc:sldMkLst>
          <pc:docMk/>
          <pc:sldMk cId="928062895" sldId="269"/>
        </pc:sldMkLst>
        <pc:spChg chg="mod">
          <ac:chgData name="Mr. who Addy" userId="379e204a65321930" providerId="Windows Live" clId="Web-{65083CC2-CD2F-43FE-BEA7-43624D92010C}" dt="2018-03-07T06:49:14.449" v="357"/>
          <ac:spMkLst>
            <pc:docMk/>
            <pc:sldMk cId="928062895" sldId="269"/>
            <ac:spMk id="2" creationId="{B0F63ACB-F67C-4CA4-9265-CFF9B1179F17}"/>
          </ac:spMkLst>
        </pc:spChg>
        <pc:spChg chg="mod">
          <ac:chgData name="Mr. who Addy" userId="379e204a65321930" providerId="Windows Live" clId="Web-{65083CC2-CD2F-43FE-BEA7-43624D92010C}" dt="2018-03-07T06:53:42.243" v="469"/>
          <ac:spMkLst>
            <pc:docMk/>
            <pc:sldMk cId="928062895" sldId="269"/>
            <ac:spMk id="3" creationId="{9B47D359-0626-4BFD-AB68-2C1289BA46FB}"/>
          </ac:spMkLst>
        </pc:spChg>
        <pc:picChg chg="add mod">
          <ac:chgData name="Mr. who Addy" userId="379e204a65321930" providerId="Windows Live" clId="Web-{65083CC2-CD2F-43FE-BEA7-43624D92010C}" dt="2018-03-07T06:54:34.950" v="474"/>
          <ac:picMkLst>
            <pc:docMk/>
            <pc:sldMk cId="928062895" sldId="269"/>
            <ac:picMk id="4" creationId="{9898D768-CE3F-4C65-A7F0-C33093EBAB7A}"/>
          </ac:picMkLst>
        </pc:picChg>
      </pc:sldChg>
      <pc:sldChg chg="addSp modSp new">
        <pc:chgData name="Mr. who Addy" userId="379e204a65321930" providerId="Windows Live" clId="Web-{65083CC2-CD2F-43FE-BEA7-43624D92010C}" dt="2018-03-07T07:08:35.572" v="736"/>
        <pc:sldMkLst>
          <pc:docMk/>
          <pc:sldMk cId="1216427334" sldId="270"/>
        </pc:sldMkLst>
        <pc:spChg chg="mod">
          <ac:chgData name="Mr. who Addy" userId="379e204a65321930" providerId="Windows Live" clId="Web-{65083CC2-CD2F-43FE-BEA7-43624D92010C}" dt="2018-03-07T06:56:36.834" v="489"/>
          <ac:spMkLst>
            <pc:docMk/>
            <pc:sldMk cId="1216427334" sldId="270"/>
            <ac:spMk id="2" creationId="{C86D205B-7EA4-47EE-BE14-AEE1D9F2BB2E}"/>
          </ac:spMkLst>
        </pc:spChg>
        <pc:spChg chg="mod">
          <ac:chgData name="Mr. who Addy" userId="379e204a65321930" providerId="Windows Live" clId="Web-{65083CC2-CD2F-43FE-BEA7-43624D92010C}" dt="2018-03-07T07:08:10.821" v="734"/>
          <ac:spMkLst>
            <pc:docMk/>
            <pc:sldMk cId="1216427334" sldId="270"/>
            <ac:spMk id="3" creationId="{03C88547-B41E-43E2-8254-1817659D2878}"/>
          </ac:spMkLst>
        </pc:spChg>
        <pc:picChg chg="add mod">
          <ac:chgData name="Mr. who Addy" userId="379e204a65321930" providerId="Windows Live" clId="Web-{65083CC2-CD2F-43FE-BEA7-43624D92010C}" dt="2018-03-07T07:08:35.572" v="736"/>
          <ac:picMkLst>
            <pc:docMk/>
            <pc:sldMk cId="1216427334" sldId="270"/>
            <ac:picMk id="4" creationId="{DB81D9AB-FCA1-48A5-B520-7E4DF22C83DB}"/>
          </ac:picMkLst>
        </pc:picChg>
      </pc:sldChg>
      <pc:sldChg chg="addSp modSp new">
        <pc:chgData name="Mr. who Addy" userId="379e204a65321930" providerId="Windows Live" clId="Web-{65083CC2-CD2F-43FE-BEA7-43624D92010C}" dt="2018-03-07T07:13:43.505" v="802"/>
        <pc:sldMkLst>
          <pc:docMk/>
          <pc:sldMk cId="3821730771" sldId="271"/>
        </pc:sldMkLst>
        <pc:spChg chg="mod">
          <ac:chgData name="Mr. who Addy" userId="379e204a65321930" providerId="Windows Live" clId="Web-{65083CC2-CD2F-43FE-BEA7-43624D92010C}" dt="2018-03-07T07:13:37.504" v="801"/>
          <ac:spMkLst>
            <pc:docMk/>
            <pc:sldMk cId="3821730771" sldId="271"/>
            <ac:spMk id="2" creationId="{AAC69C9E-906E-4BDE-87CE-EE133F064B4C}"/>
          </ac:spMkLst>
        </pc:spChg>
        <pc:spChg chg="mod">
          <ac:chgData name="Mr. who Addy" userId="379e204a65321930" providerId="Windows Live" clId="Web-{65083CC2-CD2F-43FE-BEA7-43624D92010C}" dt="2018-03-07T07:13:43.505" v="802"/>
          <ac:spMkLst>
            <pc:docMk/>
            <pc:sldMk cId="3821730771" sldId="271"/>
            <ac:spMk id="3" creationId="{A5FE6827-3E6E-42CF-AF6F-AA963F22D5F8}"/>
          </ac:spMkLst>
        </pc:spChg>
        <pc:picChg chg="add mod">
          <ac:chgData name="Mr. who Addy" userId="379e204a65321930" providerId="Windows Live" clId="Web-{65083CC2-CD2F-43FE-BEA7-43624D92010C}" dt="2018-03-07T07:13:18.285" v="800"/>
          <ac:picMkLst>
            <pc:docMk/>
            <pc:sldMk cId="3821730771" sldId="271"/>
            <ac:picMk id="4" creationId="{CFCBF373-0AEC-4080-8AE6-C2AD0CFFAE8C}"/>
          </ac:picMkLst>
        </pc:picChg>
      </pc:sldChg>
      <pc:sldChg chg="addSp modSp new">
        <pc:chgData name="Mr. who Addy" userId="379e204a65321930" providerId="Windows Live" clId="Web-{65083CC2-CD2F-43FE-BEA7-43624D92010C}" dt="2018-03-07T07:32:22.351" v="1091"/>
        <pc:sldMkLst>
          <pc:docMk/>
          <pc:sldMk cId="1938911103" sldId="272"/>
        </pc:sldMkLst>
        <pc:spChg chg="mod">
          <ac:chgData name="Mr. who Addy" userId="379e204a65321930" providerId="Windows Live" clId="Web-{65083CC2-CD2F-43FE-BEA7-43624D92010C}" dt="2018-03-07T07:14:37.275" v="818"/>
          <ac:spMkLst>
            <pc:docMk/>
            <pc:sldMk cId="1938911103" sldId="272"/>
            <ac:spMk id="2" creationId="{65E0BF24-7DCC-4904-B664-297F17E951E9}"/>
          </ac:spMkLst>
        </pc:spChg>
        <pc:spChg chg="mod">
          <ac:chgData name="Mr. who Addy" userId="379e204a65321930" providerId="Windows Live" clId="Web-{65083CC2-CD2F-43FE-BEA7-43624D92010C}" dt="2018-03-07T07:32:22.351" v="1091"/>
          <ac:spMkLst>
            <pc:docMk/>
            <pc:sldMk cId="1938911103" sldId="272"/>
            <ac:spMk id="3" creationId="{78AD5CB1-7984-46F3-BDE8-DDBD5A2C7BB4}"/>
          </ac:spMkLst>
        </pc:spChg>
        <pc:picChg chg="add mod">
          <ac:chgData name="Mr. who Addy" userId="379e204a65321930" providerId="Windows Live" clId="Web-{65083CC2-CD2F-43FE-BEA7-43624D92010C}" dt="2018-03-07T07:20:23.326" v="892"/>
          <ac:picMkLst>
            <pc:docMk/>
            <pc:sldMk cId="1938911103" sldId="272"/>
            <ac:picMk id="4" creationId="{643DFF70-6DB9-4F02-9537-20C9C841407F}"/>
          </ac:picMkLst>
        </pc:picChg>
        <pc:picChg chg="add mod">
          <ac:chgData name="Mr. who Addy" userId="379e204a65321930" providerId="Windows Live" clId="Web-{65083CC2-CD2F-43FE-BEA7-43624D92010C}" dt="2018-03-07T07:19:42.664" v="887"/>
          <ac:picMkLst>
            <pc:docMk/>
            <pc:sldMk cId="1938911103" sldId="272"/>
            <ac:picMk id="6" creationId="{63EAC78B-F629-471B-B457-B18F0A27D36A}"/>
          </ac:picMkLst>
        </pc:picChg>
      </pc:sldChg>
      <pc:sldChg chg="addSp modSp new">
        <pc:chgData name="Mr. who Addy" userId="379e204a65321930" providerId="Windows Live" clId="Web-{65083CC2-CD2F-43FE-BEA7-43624D92010C}" dt="2018-03-07T07:32:04.913" v="1088"/>
        <pc:sldMkLst>
          <pc:docMk/>
          <pc:sldMk cId="4002389543" sldId="273"/>
        </pc:sldMkLst>
        <pc:spChg chg="mod">
          <ac:chgData name="Mr. who Addy" userId="379e204a65321930" providerId="Windows Live" clId="Web-{65083CC2-CD2F-43FE-BEA7-43624D92010C}" dt="2018-03-07T07:27:06.607" v="1070"/>
          <ac:spMkLst>
            <pc:docMk/>
            <pc:sldMk cId="4002389543" sldId="273"/>
            <ac:spMk id="2" creationId="{588AF2AB-067B-4CC4-AEA2-12DC0AC75224}"/>
          </ac:spMkLst>
        </pc:spChg>
        <pc:spChg chg="mod">
          <ac:chgData name="Mr. who Addy" userId="379e204a65321930" providerId="Windows Live" clId="Web-{65083CC2-CD2F-43FE-BEA7-43624D92010C}" dt="2018-03-07T07:32:04.913" v="1088"/>
          <ac:spMkLst>
            <pc:docMk/>
            <pc:sldMk cId="4002389543" sldId="273"/>
            <ac:spMk id="3" creationId="{BC8D7C52-DE57-402B-BFE9-C29A60E4FEE0}"/>
          </ac:spMkLst>
        </pc:spChg>
        <pc:picChg chg="add mod">
          <ac:chgData name="Mr. who Addy" userId="379e204a65321930" providerId="Windows Live" clId="Web-{65083CC2-CD2F-43FE-BEA7-43624D92010C}" dt="2018-03-07T07:31:39.709" v="1086"/>
          <ac:picMkLst>
            <pc:docMk/>
            <pc:sldMk cId="4002389543" sldId="273"/>
            <ac:picMk id="4" creationId="{40DB13F1-0C4C-433D-8C0D-5D7DB85AC130}"/>
          </ac:picMkLst>
        </pc:picChg>
        <pc:picChg chg="add mod">
          <ac:chgData name="Mr. who Addy" userId="379e204a65321930" providerId="Windows Live" clId="Web-{65083CC2-CD2F-43FE-BEA7-43624D92010C}" dt="2018-03-07T07:31:50.631" v="1087"/>
          <ac:picMkLst>
            <pc:docMk/>
            <pc:sldMk cId="4002389543" sldId="273"/>
            <ac:picMk id="6" creationId="{B4734DF6-FF47-48AC-94DE-947FD7CF2377}"/>
          </ac:picMkLst>
        </pc:picChg>
        <pc:picChg chg="add mod">
          <ac:chgData name="Mr. who Addy" userId="379e204a65321930" providerId="Windows Live" clId="Web-{65083CC2-CD2F-43FE-BEA7-43624D92010C}" dt="2018-03-07T07:31:35.099" v="1084"/>
          <ac:picMkLst>
            <pc:docMk/>
            <pc:sldMk cId="4002389543" sldId="273"/>
            <ac:picMk id="8" creationId="{C828A8D4-572F-4C84-BC49-2F71E1A4F543}"/>
          </ac:picMkLst>
        </pc:picChg>
      </pc:sldChg>
      <pc:sldChg chg="addSp modSp new">
        <pc:chgData name="Mr. who Addy" userId="379e204a65321930" providerId="Windows Live" clId="Web-{65083CC2-CD2F-43FE-BEA7-43624D92010C}" dt="2018-03-07T07:35:59.506" v="1156"/>
        <pc:sldMkLst>
          <pc:docMk/>
          <pc:sldMk cId="2582774833" sldId="274"/>
        </pc:sldMkLst>
        <pc:spChg chg="mod">
          <ac:chgData name="Mr. who Addy" userId="379e204a65321930" providerId="Windows Live" clId="Web-{65083CC2-CD2F-43FE-BEA7-43624D92010C}" dt="2018-03-07T07:34:14.546" v="1139"/>
          <ac:spMkLst>
            <pc:docMk/>
            <pc:sldMk cId="2582774833" sldId="274"/>
            <ac:spMk id="2" creationId="{6D77F273-984D-4A20-A6F1-BC0126A25F7B}"/>
          </ac:spMkLst>
        </pc:spChg>
        <pc:spChg chg="mod">
          <ac:chgData name="Mr. who Addy" userId="379e204a65321930" providerId="Windows Live" clId="Web-{65083CC2-CD2F-43FE-BEA7-43624D92010C}" dt="2018-03-07T07:35:59.506" v="1156"/>
          <ac:spMkLst>
            <pc:docMk/>
            <pc:sldMk cId="2582774833" sldId="274"/>
            <ac:spMk id="3" creationId="{4FB03D89-E4D1-4DE7-B6A3-CAE1946BB7F1}"/>
          </ac:spMkLst>
        </pc:spChg>
        <pc:picChg chg="add mod">
          <ac:chgData name="Mr. who Addy" userId="379e204a65321930" providerId="Windows Live" clId="Web-{65083CC2-CD2F-43FE-BEA7-43624D92010C}" dt="2018-03-07T07:35:50.083" v="1155"/>
          <ac:picMkLst>
            <pc:docMk/>
            <pc:sldMk cId="2582774833" sldId="274"/>
            <ac:picMk id="4" creationId="{4582CF8E-F1B0-452C-BC8A-8B1CC9FF7DD7}"/>
          </ac:picMkLst>
        </pc:picChg>
      </pc:sldChg>
      <pc:sldChg chg="addSp delSp modSp new">
        <pc:chgData name="Mr. who Addy" userId="379e204a65321930" providerId="Windows Live" clId="Web-{65083CC2-CD2F-43FE-BEA7-43624D92010C}" dt="2018-03-07T07:41:25.089" v="1246"/>
        <pc:sldMkLst>
          <pc:docMk/>
          <pc:sldMk cId="3451452192" sldId="275"/>
        </pc:sldMkLst>
        <pc:spChg chg="mod">
          <ac:chgData name="Mr. who Addy" userId="379e204a65321930" providerId="Windows Live" clId="Web-{65083CC2-CD2F-43FE-BEA7-43624D92010C}" dt="2018-03-07T07:39:33.113" v="1186"/>
          <ac:spMkLst>
            <pc:docMk/>
            <pc:sldMk cId="3451452192" sldId="275"/>
            <ac:spMk id="2" creationId="{0D69F018-BAF1-410B-BA75-86558D864814}"/>
          </ac:spMkLst>
        </pc:spChg>
        <pc:spChg chg="del">
          <ac:chgData name="Mr. who Addy" userId="379e204a65321930" providerId="Windows Live" clId="Web-{65083CC2-CD2F-43FE-BEA7-43624D92010C}" dt="2018-03-07T07:36:54.273" v="1160"/>
          <ac:spMkLst>
            <pc:docMk/>
            <pc:sldMk cId="3451452192" sldId="275"/>
            <ac:spMk id="3" creationId="{E6A28DA5-834B-4059-A646-0FF2F83E0182}"/>
          </ac:spMkLst>
        </pc:spChg>
        <pc:spChg chg="add del mod">
          <ac:chgData name="Mr. who Addy" userId="379e204a65321930" providerId="Windows Live" clId="Web-{65083CC2-CD2F-43FE-BEA7-43624D92010C}" dt="2018-03-07T07:37:13.337" v="1162"/>
          <ac:spMkLst>
            <pc:docMk/>
            <pc:sldMk cId="3451452192" sldId="275"/>
            <ac:spMk id="7" creationId="{8960EDEF-170A-46C4-8784-A128E9E12983}"/>
          </ac:spMkLst>
        </pc:spChg>
        <pc:spChg chg="add mod">
          <ac:chgData name="Mr. who Addy" userId="379e204a65321930" providerId="Windows Live" clId="Web-{65083CC2-CD2F-43FE-BEA7-43624D92010C}" dt="2018-03-07T07:41:25.089" v="1246"/>
          <ac:spMkLst>
            <pc:docMk/>
            <pc:sldMk cId="3451452192" sldId="275"/>
            <ac:spMk id="18" creationId="{B6F4BA99-6A78-43A7-9B9A-95251FB34034}"/>
          </ac:spMkLst>
        </pc:spChg>
        <pc:picChg chg="add del mod ord">
          <ac:chgData name="Mr. who Addy" userId="379e204a65321930" providerId="Windows Live" clId="Web-{65083CC2-CD2F-43FE-BEA7-43624D92010C}" dt="2018-03-07T07:36:57.695" v="1161"/>
          <ac:picMkLst>
            <pc:docMk/>
            <pc:sldMk cId="3451452192" sldId="275"/>
            <ac:picMk id="4" creationId="{ABDA9987-DB58-4FE1-8A9A-5ED8283A522A}"/>
          </ac:picMkLst>
        </pc:picChg>
        <pc:picChg chg="add mod ord">
          <ac:chgData name="Mr. who Addy" userId="379e204a65321930" providerId="Windows Live" clId="Web-{65083CC2-CD2F-43FE-BEA7-43624D92010C}" dt="2018-03-07T07:38:14.794" v="1172"/>
          <ac:picMkLst>
            <pc:docMk/>
            <pc:sldMk cId="3451452192" sldId="275"/>
            <ac:picMk id="8" creationId="{3ACD41C3-7E4D-421C-B89E-2E7C400C6467}"/>
          </ac:picMkLst>
        </pc:picChg>
        <pc:picChg chg="add mod">
          <ac:chgData name="Mr. who Addy" userId="379e204a65321930" providerId="Windows Live" clId="Web-{65083CC2-CD2F-43FE-BEA7-43624D92010C}" dt="2018-03-07T07:38:46.797" v="1181"/>
          <ac:picMkLst>
            <pc:docMk/>
            <pc:sldMk cId="3451452192" sldId="275"/>
            <ac:picMk id="10" creationId="{4720E8AA-A602-4B56-83DE-A14E5F9E181A}"/>
          </ac:picMkLst>
        </pc:picChg>
        <pc:picChg chg="add mod">
          <ac:chgData name="Mr. who Addy" userId="379e204a65321930" providerId="Windows Live" clId="Web-{65083CC2-CD2F-43FE-BEA7-43624D92010C}" dt="2018-03-07T07:38:18.997" v="1174"/>
          <ac:picMkLst>
            <pc:docMk/>
            <pc:sldMk cId="3451452192" sldId="275"/>
            <ac:picMk id="12" creationId="{51D12163-BC04-4642-9D92-F4D26954D1E9}"/>
          </ac:picMkLst>
        </pc:picChg>
        <pc:picChg chg="add mod">
          <ac:chgData name="Mr. who Addy" userId="379e204a65321930" providerId="Windows Live" clId="Web-{65083CC2-CD2F-43FE-BEA7-43624D92010C}" dt="2018-03-07T07:38:37.310" v="1179"/>
          <ac:picMkLst>
            <pc:docMk/>
            <pc:sldMk cId="3451452192" sldId="275"/>
            <ac:picMk id="14" creationId="{0CC8903A-D653-4AFC-84AB-4638883A623C}"/>
          </ac:picMkLst>
        </pc:picChg>
        <pc:picChg chg="add mod">
          <ac:chgData name="Mr. who Addy" userId="379e204a65321930" providerId="Windows Live" clId="Web-{65083CC2-CD2F-43FE-BEA7-43624D92010C}" dt="2018-03-07T07:38:30.669" v="1178"/>
          <ac:picMkLst>
            <pc:docMk/>
            <pc:sldMk cId="3451452192" sldId="275"/>
            <ac:picMk id="16" creationId="{3214AC49-6806-4555-8AB2-47B0EE8AACE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563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102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981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215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7980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834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3/8/18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399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217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3/8/18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038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46CE7D5-CF57-46EF-B807-FDD0502418D4}" type="datetimeFigureOut">
              <a:rPr lang="en-US" smtClean="0"/>
              <a:t>3/8/18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213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493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1475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4.jpeg"/><Relationship Id="rId3" Type="http://schemas.openxmlformats.org/officeDocument/2006/relationships/image" Target="../media/image25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6.jpeg"/><Relationship Id="rId3" Type="http://schemas.openxmlformats.org/officeDocument/2006/relationships/image" Target="../media/image27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4" Type="http://schemas.openxmlformats.org/officeDocument/2006/relationships/image" Target="../media/image30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8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2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3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4.jpeg"/><Relationship Id="rId3" Type="http://schemas.openxmlformats.org/officeDocument/2006/relationships/image" Target="../media/image35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eg"/><Relationship Id="rId4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6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9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0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jpeg"/><Relationship Id="rId4" Type="http://schemas.openxmlformats.org/officeDocument/2006/relationships/image" Target="../media/image43.jpeg"/><Relationship Id="rId5" Type="http://schemas.openxmlformats.org/officeDocument/2006/relationships/image" Target="../media/image44.gif"/><Relationship Id="rId6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Relationship Id="rId3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Relationship Id="rId3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Relationship Id="rId3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4" Type="http://schemas.openxmlformats.org/officeDocument/2006/relationships/image" Target="../media/image12.jpeg"/><Relationship Id="rId5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4" Type="http://schemas.openxmlformats.org/officeDocument/2006/relationships/image" Target="../media/image17.png"/><Relationship Id="rId5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4" Type="http://schemas.openxmlformats.org/officeDocument/2006/relationships/image" Target="../media/image21.jpeg"/><Relationship Id="rId5" Type="http://schemas.openxmlformats.org/officeDocument/2006/relationships/image" Target="../media/image22.jpeg"/><Relationship Id="rId6" Type="http://schemas.openxmlformats.org/officeDocument/2006/relationships/image" Target="../media/image23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4804" y="-419100"/>
            <a:ext cx="10058400" cy="3566160"/>
          </a:xfrm>
        </p:spPr>
        <p:txBody>
          <a:bodyPr/>
          <a:lstStyle/>
          <a:p>
            <a:pPr algn="ctr"/>
            <a:r>
              <a:rPr lang="en-US" i="1" dirty="0">
                <a:solidFill>
                  <a:srgbClr val="00B050"/>
                </a:solidFill>
                <a:latin typeface="Times New Roman"/>
                <a:cs typeface="Times New Roman"/>
              </a:rPr>
              <a:t>Peacefulness 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0038" y="4914900"/>
            <a:ext cx="10058400" cy="1143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C3ADC24-3992-481F-8CDA-970185917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00B050"/>
                </a:solidFill>
                <a:latin typeface="Times New Roman"/>
                <a:cs typeface="Times New Roman"/>
              </a:rPr>
              <a:t>Peace Around the World </a:t>
            </a:r>
            <a:endParaRPr lang="en-US"/>
          </a:p>
          <a:p>
            <a:endParaRPr lang="en-US" dirty="0"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6BD9ADF-B54F-4409-8631-9575CBE3BB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r>
              <a:rPr lang="en-US" sz="3200" dirty="0">
                <a:solidFill>
                  <a:srgbClr val="000000"/>
                </a:solidFill>
                <a:latin typeface="Times New Roman"/>
                <a:cs typeface="Times New Roman"/>
              </a:rPr>
              <a:t>Peace around the world, </a:t>
            </a:r>
            <a:endParaRPr lang="en-US">
              <a:solidFill>
                <a:srgbClr val="000000"/>
              </a:solidFill>
              <a:cs typeface="Calibri"/>
            </a:endParaRPr>
          </a:p>
          <a:p>
            <a:r>
              <a:rPr lang="en-US" sz="3200" dirty="0">
                <a:solidFill>
                  <a:srgbClr val="000000"/>
                </a:solidFill>
                <a:latin typeface="Times New Roman"/>
                <a:cs typeface="Times New Roman"/>
              </a:rPr>
              <a:t>peace around the world. 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sz="3200" dirty="0">
                <a:solidFill>
                  <a:srgbClr val="000000"/>
                </a:solidFill>
                <a:latin typeface="Times New Roman"/>
                <a:cs typeface="Times New Roman"/>
              </a:rPr>
              <a:t>Friendship! Friendship! </a:t>
            </a:r>
            <a:endParaRPr lang="en-US">
              <a:solidFill>
                <a:srgbClr val="000000"/>
              </a:solidFill>
              <a:latin typeface="Times New Roman"/>
              <a:cs typeface="Times New Roman"/>
            </a:endParaRPr>
          </a:p>
          <a:p>
            <a:r>
              <a:rPr lang="en-US" sz="3200" dirty="0">
                <a:solidFill>
                  <a:srgbClr val="000000"/>
                </a:solidFill>
                <a:latin typeface="Times New Roman"/>
                <a:cs typeface="Times New Roman"/>
              </a:rPr>
              <a:t>We all shake hands! </a:t>
            </a:r>
            <a:endParaRPr lang="en-US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endParaRPr lang="en-US" dirty="0">
              <a:cs typeface="Calibri"/>
            </a:endParaRP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C6CB319D-5A01-4CAA-BB82-AF5D207218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28844" y="1771650"/>
            <a:ext cx="3609949" cy="2021663"/>
          </a:xfrm>
          <a:prstGeom prst="rect">
            <a:avLst/>
          </a:prstGeom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xmlns="" id="{667217A2-CBDE-4332-A10C-E3302D9A19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41189" y="3943350"/>
            <a:ext cx="2590574" cy="1762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76349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FC2D981-5F1B-4FE7-98AF-F67E2335A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00B050"/>
                </a:solidFill>
                <a:latin typeface="Times New Roman"/>
                <a:cs typeface="Times New Roman"/>
              </a:rPr>
              <a:t>We are Peacemakers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D387F63-2212-4013-B8DF-AA4CBD941E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Times New Roman"/>
                <a:cs typeface="Times New Roman"/>
              </a:rPr>
              <a:t>We are peacemakers, we are peacemakers, </a:t>
            </a:r>
          </a:p>
          <a:p>
            <a:r>
              <a:rPr lang="en-US" sz="2800" dirty="0">
                <a:solidFill>
                  <a:srgbClr val="000000"/>
                </a:solidFill>
                <a:latin typeface="Times New Roman"/>
                <a:cs typeface="Times New Roman"/>
              </a:rPr>
              <a:t>we want world unity. </a:t>
            </a:r>
          </a:p>
          <a:p>
            <a:r>
              <a:rPr lang="en-US" sz="2800" dirty="0">
                <a:solidFill>
                  <a:srgbClr val="000000"/>
                </a:solidFill>
                <a:latin typeface="Times New Roman"/>
                <a:cs typeface="Times New Roman"/>
              </a:rPr>
              <a:t>Come and join us, come and join us</a:t>
            </a:r>
            <a:endParaRPr lang="en-US" sz="280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r>
              <a:rPr lang="en-US" sz="2800" dirty="0">
                <a:solidFill>
                  <a:srgbClr val="000000"/>
                </a:solidFill>
                <a:latin typeface="Times New Roman"/>
                <a:cs typeface="Times New Roman"/>
              </a:rPr>
              <a:t>The future is ours to see</a:t>
            </a:r>
          </a:p>
          <a:p>
            <a:endParaRPr lang="en-US" dirty="0">
              <a:cs typeface="Calibri"/>
            </a:endParaRPr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xmlns="" id="{EF85A611-70E4-4E35-BB5A-C8299196EF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7877" y="2809875"/>
            <a:ext cx="2830942" cy="2746821"/>
          </a:xfrm>
          <a:prstGeom prst="rect">
            <a:avLst/>
          </a:prstGeom>
        </p:spPr>
      </p:pic>
      <p:pic>
        <p:nvPicPr>
          <p:cNvPr id="8" name="Picture 8" descr="A picture containing reptile, animal&#10;&#10;Description generated with very high confidence">
            <a:extLst>
              <a:ext uri="{FF2B5EF4-FFF2-40B4-BE49-F238E27FC236}">
                <a16:creationId xmlns:a16="http://schemas.microsoft.com/office/drawing/2014/main" xmlns="" id="{C3B94DBF-3BAB-4369-8602-B62CCADF22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38444" y="666750"/>
            <a:ext cx="2228655" cy="2047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5727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9EA5B32-0446-47C5-BC99-FF2C06395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08" y="69421"/>
            <a:ext cx="10058400" cy="1286544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00B050"/>
                </a:solidFill>
                <a:latin typeface="Times New Roman"/>
                <a:cs typeface="Times New Roman"/>
              </a:rPr>
              <a:t>I</a:t>
            </a:r>
            <a:r>
              <a:rPr lang="en-US" sz="3600" b="1" dirty="0">
                <a:solidFill>
                  <a:srgbClr val="00B050"/>
                </a:solidFill>
                <a:latin typeface="Times New Roman"/>
                <a:cs typeface="Times New Roman"/>
              </a:rPr>
              <a:t>’</a:t>
            </a:r>
            <a:r>
              <a:rPr lang="en-US" sz="3600" dirty="0">
                <a:solidFill>
                  <a:srgbClr val="00B050"/>
                </a:solidFill>
                <a:latin typeface="Times New Roman"/>
                <a:cs typeface="Times New Roman"/>
              </a:rPr>
              <a:t>ve Got Peace Like a River </a:t>
            </a:r>
            <a:endParaRPr lang="en-US"/>
          </a:p>
          <a:p>
            <a:pPr algn="ctr"/>
            <a:endParaRPr lang="en-US" sz="3600" dirty="0">
              <a:solidFill>
                <a:srgbClr val="00B050"/>
              </a:solidFill>
              <a:latin typeface="Times New Roman"/>
              <a:cs typeface="Times New Roman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6F13B9C-B11C-450A-9A28-A32ACEFE92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387" y="1514475"/>
            <a:ext cx="9857453" cy="4310063"/>
          </a:xfrm>
        </p:spPr>
        <p:txBody>
          <a:bodyPr vert="horz" lIns="0" tIns="45720" rIns="0" bIns="45720" rtlCol="0" anchor="t">
            <a:norm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Times New Roman"/>
                <a:cs typeface="Times New Roman"/>
              </a:rPr>
              <a:t>{I've got peace like a river (*3) in my soul. } *2</a:t>
            </a:r>
          </a:p>
          <a:p>
            <a:endParaRPr lang="en-US" sz="280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r>
              <a:rPr lang="en-US" sz="2800" dirty="0">
                <a:solidFill>
                  <a:srgbClr val="000000"/>
                </a:solidFill>
                <a:latin typeface="Times New Roman"/>
                <a:cs typeface="Times New Roman"/>
              </a:rPr>
              <a:t>{I’ve got joy like a fountain (*3) in my soul. }*2</a:t>
            </a:r>
          </a:p>
          <a:p>
            <a:endParaRPr lang="en-US" sz="280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r>
              <a:rPr lang="en-US" sz="2800" dirty="0">
                <a:solidFill>
                  <a:srgbClr val="000000"/>
                </a:solidFill>
                <a:latin typeface="Times New Roman"/>
                <a:cs typeface="Times New Roman"/>
              </a:rPr>
              <a:t>{I’ve got love like the ocean (*3) in my soul. } *2</a:t>
            </a:r>
          </a:p>
          <a:p>
            <a:endParaRPr lang="en-US" sz="280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r>
              <a:rPr lang="en-US" sz="2800" dirty="0">
                <a:solidFill>
                  <a:srgbClr val="000000"/>
                </a:solidFill>
                <a:latin typeface="Times New Roman"/>
                <a:cs typeface="Times New Roman"/>
              </a:rPr>
              <a:t>I've got peace like a river in my soul. (*2) </a:t>
            </a:r>
            <a:endParaRPr lang="en-US" sz="280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endParaRPr lang="en-US" dirty="0">
              <a:solidFill>
                <a:srgbClr val="404040"/>
              </a:solidFill>
              <a:cs typeface="Calibri"/>
            </a:endParaRP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pic>
        <p:nvPicPr>
          <p:cNvPr id="4" name="Picture 4" descr="A close up of a tree&#10;&#10;Description generated with high confidence">
            <a:extLst>
              <a:ext uri="{FF2B5EF4-FFF2-40B4-BE49-F238E27FC236}">
                <a16:creationId xmlns:a16="http://schemas.microsoft.com/office/drawing/2014/main" xmlns="" id="{20FEA2C2-622B-4B3B-B603-F26E80906D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5052" y="1200150"/>
            <a:ext cx="2033226" cy="1522035"/>
          </a:xfrm>
          <a:prstGeom prst="rect">
            <a:avLst/>
          </a:prstGeom>
        </p:spPr>
      </p:pic>
      <p:pic>
        <p:nvPicPr>
          <p:cNvPr id="6" name="Picture 6" descr="A sunset in the background&#10;&#10;Description generated with very high confidence">
            <a:extLst>
              <a:ext uri="{FF2B5EF4-FFF2-40B4-BE49-F238E27FC236}">
                <a16:creationId xmlns:a16="http://schemas.microsoft.com/office/drawing/2014/main" xmlns="" id="{38837A37-8D6B-41BF-BD3A-D8AEB3C2DC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5581" y="2790190"/>
            <a:ext cx="1922827" cy="1922807"/>
          </a:xfrm>
          <a:prstGeom prst="rect">
            <a:avLst/>
          </a:prstGeom>
        </p:spPr>
      </p:pic>
      <p:pic>
        <p:nvPicPr>
          <p:cNvPr id="8" name="Picture 8" descr="A sandy beach next to the ocean&#10;&#10;Description generated with very high confidence">
            <a:extLst>
              <a:ext uri="{FF2B5EF4-FFF2-40B4-BE49-F238E27FC236}">
                <a16:creationId xmlns:a16="http://schemas.microsoft.com/office/drawing/2014/main" xmlns="" id="{BE3AD816-9269-48C2-8100-0FF2360653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47892" y="4752975"/>
            <a:ext cx="2150219" cy="1491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58056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0F63ACB-F67C-4CA4-9265-CFF9B1179F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63" y="-718303"/>
            <a:ext cx="10058400" cy="1450757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00B050"/>
                </a:solidFill>
                <a:latin typeface="Times New Roman"/>
                <a:cs typeface="Times New Roman"/>
              </a:rPr>
              <a:t>Put A Little Love In Your Heart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B47D359-0626-4BFD-AB68-2C1289BA46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203" y="825845"/>
            <a:ext cx="10775897" cy="5497168"/>
          </a:xfrm>
        </p:spPr>
        <p:txBody>
          <a:bodyPr vert="horz" lIns="0" tIns="45720" rIns="0" bIns="45720" rtlCol="0" anchor="t">
            <a:normAutofit/>
          </a:bodyPr>
          <a:lstStyle/>
          <a:p>
            <a:r>
              <a:rPr lang="en-US" dirty="0">
                <a:solidFill>
                  <a:srgbClr val="000000"/>
                </a:solidFill>
                <a:cs typeface="Calibri"/>
              </a:rPr>
              <a:t>Think of your fellowman, lend him a helping hand, </a:t>
            </a:r>
            <a:r>
              <a:rPr lang="en-US" dirty="0">
                <a:solidFill>
                  <a:srgbClr val="C00000"/>
                </a:solidFill>
                <a:cs typeface="Calibri"/>
              </a:rPr>
              <a:t>put a little love in your heart!</a:t>
            </a:r>
            <a:r>
              <a:rPr lang="en-US" dirty="0">
                <a:solidFill>
                  <a:srgbClr val="000000"/>
                </a:solidFill>
                <a:cs typeface="Calibri"/>
              </a:rPr>
              <a:t> </a:t>
            </a:r>
            <a:endParaRPr lang="en-US">
              <a:solidFill>
                <a:srgbClr val="000000"/>
              </a:solidFill>
              <a:cs typeface="Calibri"/>
            </a:endParaRPr>
          </a:p>
          <a:p>
            <a:r>
              <a:rPr lang="en-US" dirty="0">
                <a:solidFill>
                  <a:srgbClr val="000000"/>
                </a:solidFill>
                <a:cs typeface="Calibri"/>
              </a:rPr>
              <a:t>You see it’s getting late, oh please don’t hesitate, </a:t>
            </a:r>
            <a:r>
              <a:rPr lang="en-US" dirty="0">
                <a:solidFill>
                  <a:srgbClr val="C00000"/>
                </a:solidFill>
                <a:cs typeface="Calibri"/>
              </a:rPr>
              <a:t>put a little love in your heart!</a:t>
            </a:r>
            <a:r>
              <a:rPr lang="en-US" dirty="0">
                <a:cs typeface="Calibri"/>
              </a:rPr>
              <a:t> </a:t>
            </a:r>
            <a:endParaRPr lang="en-US" dirty="0">
              <a:solidFill>
                <a:schemeClr val="tx1"/>
              </a:solidFill>
              <a:cs typeface="Calibri"/>
            </a:endParaRPr>
          </a:p>
          <a:p>
            <a:r>
              <a:rPr lang="en-US" i="1" dirty="0">
                <a:cs typeface="Calibri"/>
              </a:rPr>
              <a:t>Chorus:</a:t>
            </a:r>
            <a:r>
              <a:rPr lang="en-US" i="1" dirty="0">
                <a:solidFill>
                  <a:srgbClr val="404040"/>
                </a:solidFill>
                <a:cs typeface="Calibri"/>
              </a:rPr>
              <a:t> </a:t>
            </a:r>
            <a:r>
              <a:rPr lang="en-US" dirty="0">
                <a:solidFill>
                  <a:srgbClr val="0070C0"/>
                </a:solidFill>
                <a:cs typeface="Calibri"/>
              </a:rPr>
              <a:t>And the world will be a better place x 2 For you and me, just wait and see!</a:t>
            </a:r>
            <a:r>
              <a:rPr lang="en-US" dirty="0">
                <a:cs typeface="Calibri"/>
              </a:rPr>
              <a:t> </a:t>
            </a:r>
            <a:endParaRPr lang="en-US" dirty="0">
              <a:solidFill>
                <a:schemeClr val="tx1"/>
              </a:solidFill>
              <a:cs typeface="Calibri"/>
            </a:endParaRPr>
          </a:p>
          <a:p>
            <a:r>
              <a:rPr lang="en-US" dirty="0">
                <a:solidFill>
                  <a:srgbClr val="000000"/>
                </a:solidFill>
                <a:cs typeface="Calibri"/>
              </a:rPr>
              <a:t>Another day goes by, still the children cry, </a:t>
            </a:r>
            <a:r>
              <a:rPr lang="en-US" dirty="0">
                <a:solidFill>
                  <a:srgbClr val="C00000"/>
                </a:solidFill>
                <a:cs typeface="Calibri"/>
              </a:rPr>
              <a:t>put a little love in your heart!</a:t>
            </a:r>
            <a:r>
              <a:rPr lang="en-US" dirty="0">
                <a:solidFill>
                  <a:srgbClr val="000000"/>
                </a:solidFill>
                <a:cs typeface="Calibri"/>
              </a:rPr>
              <a:t> </a:t>
            </a:r>
          </a:p>
          <a:p>
            <a:r>
              <a:rPr lang="en-US" dirty="0">
                <a:solidFill>
                  <a:srgbClr val="000000"/>
                </a:solidFill>
                <a:cs typeface="Calibri"/>
              </a:rPr>
              <a:t>If you want the world to know, we won’t let hatred grow, </a:t>
            </a:r>
            <a:r>
              <a:rPr lang="en-US" dirty="0">
                <a:solidFill>
                  <a:srgbClr val="C00000"/>
                </a:solidFill>
                <a:cs typeface="Calibri"/>
              </a:rPr>
              <a:t>put a little love in your heart!</a:t>
            </a:r>
            <a:r>
              <a:rPr lang="en-US" dirty="0">
                <a:cs typeface="Calibri"/>
              </a:rPr>
              <a:t> </a:t>
            </a:r>
            <a:endParaRPr lang="en-US" dirty="0">
              <a:solidFill>
                <a:schemeClr val="tx1"/>
              </a:solidFill>
              <a:cs typeface="Calibri"/>
            </a:endParaRPr>
          </a:p>
          <a:p>
            <a:r>
              <a:rPr lang="en-US" i="1" dirty="0">
                <a:cs typeface="Calibri"/>
              </a:rPr>
              <a:t>Chorus: </a:t>
            </a:r>
            <a:r>
              <a:rPr lang="en-US" dirty="0">
                <a:solidFill>
                  <a:srgbClr val="0070C0"/>
                </a:solidFill>
                <a:cs typeface="Calibri"/>
              </a:rPr>
              <a:t>And the world will be a better place x 2 For you and me, just wait and see! </a:t>
            </a:r>
          </a:p>
          <a:p>
            <a:r>
              <a:rPr lang="en-US" dirty="0">
                <a:solidFill>
                  <a:srgbClr val="000000"/>
                </a:solidFill>
                <a:cs typeface="Calibri"/>
              </a:rPr>
              <a:t>Take a good look around, and if you’re looking down, </a:t>
            </a:r>
            <a:r>
              <a:rPr lang="en-US" dirty="0">
                <a:solidFill>
                  <a:srgbClr val="C00000"/>
                </a:solidFill>
                <a:cs typeface="Calibri"/>
              </a:rPr>
              <a:t>put a little love in your heart!</a:t>
            </a:r>
            <a:r>
              <a:rPr lang="en-US" dirty="0">
                <a:solidFill>
                  <a:srgbClr val="000000"/>
                </a:solidFill>
                <a:cs typeface="Calibri"/>
              </a:rPr>
              <a:t> </a:t>
            </a:r>
          </a:p>
          <a:p>
            <a:r>
              <a:rPr lang="en-US" dirty="0">
                <a:solidFill>
                  <a:srgbClr val="000000"/>
                </a:solidFill>
                <a:cs typeface="Calibri"/>
              </a:rPr>
              <a:t>I hope when you decide kindness will be your guide, </a:t>
            </a:r>
            <a:r>
              <a:rPr lang="en-US" dirty="0">
                <a:solidFill>
                  <a:srgbClr val="C00000"/>
                </a:solidFill>
                <a:cs typeface="Calibri"/>
              </a:rPr>
              <a:t>put a little love in your heart!</a:t>
            </a:r>
            <a:r>
              <a:rPr lang="en-US" dirty="0">
                <a:solidFill>
                  <a:srgbClr val="0070C0"/>
                </a:solidFill>
                <a:cs typeface="Calibri"/>
              </a:rPr>
              <a:t> </a:t>
            </a:r>
            <a:endParaRPr lang="en-US" dirty="0">
              <a:solidFill>
                <a:schemeClr val="tx1"/>
              </a:solidFill>
              <a:cs typeface="Calibri"/>
            </a:endParaRPr>
          </a:p>
          <a:p>
            <a:r>
              <a:rPr lang="en-US" i="1" dirty="0">
                <a:solidFill>
                  <a:srgbClr val="3F3F3F"/>
                </a:solidFill>
                <a:cs typeface="Calibri"/>
              </a:rPr>
              <a:t>Chorus:</a:t>
            </a:r>
            <a:r>
              <a:rPr lang="en-US" i="1" dirty="0">
                <a:solidFill>
                  <a:srgbClr val="0070C0"/>
                </a:solidFill>
                <a:cs typeface="Calibri"/>
              </a:rPr>
              <a:t> </a:t>
            </a:r>
            <a:r>
              <a:rPr lang="en-US" dirty="0">
                <a:solidFill>
                  <a:srgbClr val="C00000"/>
                </a:solidFill>
                <a:cs typeface="Calibri"/>
              </a:rPr>
              <a:t>Put a little love in your heart x 5 </a:t>
            </a:r>
          </a:p>
          <a:p>
            <a:endParaRPr lang="en-US" dirty="0">
              <a:solidFill>
                <a:srgbClr val="C00000"/>
              </a:solidFill>
              <a:cs typeface="Calibri"/>
            </a:endParaRP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pic>
        <p:nvPicPr>
          <p:cNvPr id="4" name="Picture 4" descr="A picture containing vector graphics&#10;&#10;Description generated with very high confidence">
            <a:extLst>
              <a:ext uri="{FF2B5EF4-FFF2-40B4-BE49-F238E27FC236}">
                <a16:creationId xmlns:a16="http://schemas.microsoft.com/office/drawing/2014/main" xmlns="" id="{9898D768-CE3F-4C65-A7F0-C33093EBAB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66238" y="3721735"/>
            <a:ext cx="2663641" cy="2536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80628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86D205B-7EA4-47EE-BE14-AEE1D9F2B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353" y="-657225"/>
            <a:ext cx="10058400" cy="1450757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00B050"/>
                </a:solidFill>
                <a:latin typeface="Times New Roman"/>
                <a:cs typeface="Times New Roman"/>
              </a:rPr>
              <a:t>Peace Will Come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3C88547-B41E-43E2-8254-1817659D28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863" y="1485092"/>
            <a:ext cx="11869188" cy="5372978"/>
          </a:xfrm>
        </p:spPr>
        <p:txBody>
          <a:bodyPr vert="horz" lIns="0" tIns="45720" rIns="0" bIns="45720" rtlCol="0" anchor="t">
            <a:norm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Times New Roman"/>
                <a:cs typeface="Times New Roman"/>
              </a:rPr>
              <a:t>If we practice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kindness</a:t>
            </a:r>
            <a:r>
              <a:rPr lang="en-US" sz="2400" dirty="0">
                <a:latin typeface="Times New Roman"/>
                <a:cs typeface="Times New Roman"/>
              </a:rPr>
              <a:t>, </a:t>
            </a:r>
            <a:r>
              <a:rPr lang="en-US" sz="2400" dirty="0">
                <a:solidFill>
                  <a:srgbClr val="0070C0"/>
                </a:solidFill>
                <a:latin typeface="Times New Roman"/>
                <a:cs typeface="Times New Roman"/>
              </a:rPr>
              <a:t>.....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love</a:t>
            </a:r>
            <a:r>
              <a:rPr lang="en-US" sz="2400" dirty="0">
                <a:latin typeface="Times New Roman"/>
                <a:cs typeface="Times New Roman"/>
              </a:rPr>
              <a:t>, </a:t>
            </a:r>
            <a:r>
              <a:rPr lang="en-US" sz="2400" dirty="0">
                <a:solidFill>
                  <a:srgbClr val="0070C0"/>
                </a:solidFill>
                <a:latin typeface="Times New Roman"/>
                <a:cs typeface="Times New Roman"/>
              </a:rPr>
              <a:t>…..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service, peace will come! </a:t>
            </a:r>
          </a:p>
          <a:p>
            <a:r>
              <a:rPr lang="en-US" sz="2400" dirty="0">
                <a:solidFill>
                  <a:srgbClr val="0070C0"/>
                </a:solidFill>
                <a:latin typeface="Times New Roman"/>
                <a:cs typeface="Times New Roman"/>
              </a:rPr>
              <a:t>…..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honesty</a:t>
            </a:r>
            <a:r>
              <a:rPr lang="en-US" sz="2400" dirty="0">
                <a:latin typeface="Times New Roman"/>
                <a:cs typeface="Times New Roman"/>
              </a:rPr>
              <a:t>, </a:t>
            </a:r>
            <a:r>
              <a:rPr lang="en-US" sz="2400" dirty="0">
                <a:solidFill>
                  <a:srgbClr val="0070C0"/>
                </a:solidFill>
                <a:latin typeface="Times New Roman"/>
                <a:cs typeface="Times New Roman"/>
              </a:rPr>
              <a:t>.....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joy</a:t>
            </a:r>
            <a:r>
              <a:rPr lang="en-US" sz="2400" dirty="0">
                <a:latin typeface="Times New Roman"/>
                <a:cs typeface="Times New Roman"/>
              </a:rPr>
              <a:t>, </a:t>
            </a:r>
            <a:r>
              <a:rPr lang="en-US" sz="2400" dirty="0">
                <a:solidFill>
                  <a:srgbClr val="0070C0"/>
                </a:solidFill>
                <a:latin typeface="Times New Roman"/>
                <a:cs typeface="Times New Roman"/>
              </a:rPr>
              <a:t>…..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unity, peace will come, yeah peace will come!</a:t>
            </a:r>
            <a:r>
              <a:rPr lang="en-US" sz="2400" dirty="0">
                <a:latin typeface="Times New Roman"/>
                <a:cs typeface="Times New Roman"/>
              </a:rPr>
              <a:t> </a:t>
            </a:r>
            <a:endParaRPr lang="en-US" sz="24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r>
              <a:rPr lang="en-US" sz="2400" dirty="0">
                <a:solidFill>
                  <a:srgbClr val="0070C0"/>
                </a:solidFill>
                <a:latin typeface="Times New Roman"/>
                <a:cs typeface="Times New Roman"/>
              </a:rPr>
              <a:t>If we practice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understanding</a:t>
            </a:r>
            <a:r>
              <a:rPr lang="en-US" sz="2400" dirty="0">
                <a:latin typeface="Times New Roman"/>
                <a:cs typeface="Times New Roman"/>
              </a:rPr>
              <a:t>, </a:t>
            </a:r>
            <a:r>
              <a:rPr lang="en-US" sz="2400" dirty="0">
                <a:solidFill>
                  <a:srgbClr val="0070C0"/>
                </a:solidFill>
                <a:latin typeface="Times New Roman"/>
                <a:cs typeface="Times New Roman"/>
              </a:rPr>
              <a:t>...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truth, justice, peace will come, yeah peace will come!</a:t>
            </a:r>
            <a:r>
              <a:rPr lang="en-US" sz="2400" dirty="0">
                <a:latin typeface="Times New Roman"/>
                <a:cs typeface="Times New Roman"/>
              </a:rPr>
              <a:t> </a:t>
            </a:r>
            <a:endParaRPr lang="en-US" sz="2400" dirty="0">
              <a:solidFill>
                <a:srgbClr val="404040"/>
              </a:solidFill>
              <a:latin typeface="Times New Roman"/>
              <a:cs typeface="Times New Roman"/>
            </a:endParaRPr>
          </a:p>
          <a:p>
            <a:r>
              <a:rPr lang="en-US" sz="2400" dirty="0">
                <a:solidFill>
                  <a:srgbClr val="00B050"/>
                </a:solidFill>
                <a:latin typeface="Times New Roman"/>
                <a:cs typeface="Times New Roman"/>
              </a:rPr>
              <a:t>We welcome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peace and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>
                <a:solidFill>
                  <a:srgbClr val="00B050"/>
                </a:solidFill>
                <a:latin typeface="Times New Roman"/>
                <a:cs typeface="Times New Roman"/>
              </a:rPr>
              <a:t>…..</a:t>
            </a: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love and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>
                <a:solidFill>
                  <a:srgbClr val="00B050"/>
                </a:solidFill>
                <a:latin typeface="Times New Roman"/>
                <a:cs typeface="Times New Roman"/>
              </a:rPr>
              <a:t>…..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kindness</a:t>
            </a:r>
            <a:r>
              <a:rPr lang="en-US" sz="2400" dirty="0">
                <a:latin typeface="Times New Roman"/>
                <a:cs typeface="Times New Roman"/>
              </a:rPr>
              <a:t>!</a:t>
            </a:r>
          </a:p>
          <a:p>
            <a:r>
              <a:rPr lang="en-US" sz="2400" dirty="0">
                <a:solidFill>
                  <a:srgbClr val="00B050"/>
                </a:solidFill>
                <a:latin typeface="Times New Roman"/>
                <a:cs typeface="Times New Roman"/>
              </a:rPr>
              <a:t>…..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giving</a:t>
            </a:r>
            <a:r>
              <a:rPr lang="en-US" sz="2400" dirty="0">
                <a:latin typeface="Times New Roman"/>
                <a:cs typeface="Times New Roman"/>
              </a:rPr>
              <a:t>, </a:t>
            </a:r>
            <a:r>
              <a:rPr lang="en-US" sz="2400" dirty="0">
                <a:solidFill>
                  <a:srgbClr val="00B050"/>
                </a:solidFill>
                <a:latin typeface="Times New Roman"/>
                <a:cs typeface="Times New Roman"/>
              </a:rPr>
              <a:t>…..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sharing, and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>
                <a:solidFill>
                  <a:srgbClr val="00B050"/>
                </a:solidFill>
                <a:latin typeface="Times New Roman"/>
                <a:cs typeface="Times New Roman"/>
              </a:rPr>
              <a:t>…..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peacefulness, just peacefulness!</a:t>
            </a:r>
            <a:r>
              <a:rPr lang="en-US" sz="2400" dirty="0">
                <a:latin typeface="Times New Roman"/>
                <a:cs typeface="Times New Roman"/>
              </a:rPr>
              <a:t> </a:t>
            </a:r>
            <a:endParaRPr lang="en-US" sz="24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r>
              <a:rPr lang="en-US" sz="2400" dirty="0">
                <a:solidFill>
                  <a:srgbClr val="0070C0"/>
                </a:solidFill>
                <a:latin typeface="Times New Roman"/>
                <a:cs typeface="Times New Roman"/>
              </a:rPr>
              <a:t>If we practice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spirit, </a:t>
            </a:r>
            <a:r>
              <a:rPr lang="en-US" sz="2400" dirty="0">
                <a:solidFill>
                  <a:srgbClr val="0070C0"/>
                </a:solidFill>
                <a:latin typeface="Times New Roman"/>
                <a:cs typeface="Times New Roman"/>
              </a:rPr>
              <a:t>…..</a:t>
            </a: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bliss, </a:t>
            </a:r>
            <a:r>
              <a:rPr lang="en-US" sz="2400" dirty="0">
                <a:solidFill>
                  <a:srgbClr val="0070C0"/>
                </a:solidFill>
                <a:latin typeface="Times New Roman"/>
                <a:cs typeface="Times New Roman"/>
              </a:rPr>
              <a:t>…..</a:t>
            </a: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evolution, peace will come, yeah peace will come, oh peace will come</a:t>
            </a:r>
          </a:p>
          <a:p>
            <a:r>
              <a:rPr lang="en-US" sz="2400" dirty="0">
                <a:solidFill>
                  <a:srgbClr val="00B050"/>
                </a:solidFill>
                <a:latin typeface="Times New Roman"/>
                <a:cs typeface="Times New Roman"/>
              </a:rPr>
              <a:t>We welcome</a:t>
            </a: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peace and </a:t>
            </a:r>
            <a:r>
              <a:rPr lang="en-US" sz="2400" dirty="0">
                <a:solidFill>
                  <a:srgbClr val="00B050"/>
                </a:solidFill>
                <a:latin typeface="Times New Roman"/>
                <a:cs typeface="Times New Roman"/>
              </a:rPr>
              <a:t>…..</a:t>
            </a: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love and </a:t>
            </a:r>
            <a:r>
              <a:rPr lang="en-US" sz="2400" dirty="0">
                <a:solidFill>
                  <a:srgbClr val="00B050"/>
                </a:solidFill>
                <a:latin typeface="Times New Roman"/>
                <a:cs typeface="Times New Roman"/>
              </a:rPr>
              <a:t>.....</a:t>
            </a: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kindness!</a:t>
            </a:r>
          </a:p>
          <a:p>
            <a:r>
              <a:rPr lang="en-US" sz="2400" dirty="0">
                <a:solidFill>
                  <a:srgbClr val="00B050"/>
                </a:solidFill>
                <a:latin typeface="Times New Roman"/>
                <a:cs typeface="Times New Roman"/>
              </a:rPr>
              <a:t>.....</a:t>
            </a: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giving, </a:t>
            </a:r>
            <a:r>
              <a:rPr lang="en-US" sz="2400" dirty="0">
                <a:solidFill>
                  <a:srgbClr val="00B050"/>
                </a:solidFill>
                <a:latin typeface="Times New Roman"/>
                <a:cs typeface="Times New Roman"/>
              </a:rPr>
              <a:t>.....</a:t>
            </a: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sharing, and we welcome peacefulness</a:t>
            </a:r>
            <a:endParaRPr lang="en-US" sz="2400" dirty="0" err="1">
              <a:solidFill>
                <a:srgbClr val="000000"/>
              </a:solidFill>
              <a:latin typeface="Times New Roman"/>
              <a:cs typeface="Times New Roman"/>
            </a:endParaRP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pic>
        <p:nvPicPr>
          <p:cNvPr id="4" name="Picture 4" descr="A close up of a sign&#10;&#10;Description generated with high confidence">
            <a:extLst>
              <a:ext uri="{FF2B5EF4-FFF2-40B4-BE49-F238E27FC236}">
                <a16:creationId xmlns:a16="http://schemas.microsoft.com/office/drawing/2014/main" xmlns="" id="{DB81D9AB-FCA1-48A5-B520-7E4DF22C83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8654" y="28575"/>
            <a:ext cx="1829287" cy="2286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64273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AC69C9E-906E-4BDE-87CE-EE133F064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0023" y="190500"/>
            <a:ext cx="10058400" cy="1450757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00B050"/>
                </a:solidFill>
                <a:latin typeface="Times New Roman"/>
                <a:cs typeface="Times New Roman"/>
              </a:rPr>
              <a:t>Peace will come #2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5FE6827-3E6E-42CF-AF6F-AA963F22D5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443" y="2171700"/>
            <a:ext cx="10058400" cy="4070620"/>
          </a:xfrm>
        </p:spPr>
        <p:txBody>
          <a:bodyPr vert="horz" lIns="0" tIns="45720" rIns="0" bIns="45720" rtlCol="0" anchor="t">
            <a:no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Times New Roman"/>
                <a:cs typeface="Times New Roman"/>
              </a:rPr>
              <a:t>... peace will.... peace will come. And let it begin with me. </a:t>
            </a:r>
            <a:endParaRPr lang="en-US" sz="28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r>
              <a:rPr lang="en-US" sz="2800" dirty="0">
                <a:solidFill>
                  <a:srgbClr val="000000"/>
                </a:solidFill>
                <a:latin typeface="Times New Roman"/>
                <a:cs typeface="Times New Roman"/>
              </a:rPr>
              <a:t>We....... we need......., we need peace. And let it begin with me. </a:t>
            </a:r>
          </a:p>
          <a:p>
            <a:r>
              <a:rPr lang="en-US" sz="2800" dirty="0">
                <a:solidFill>
                  <a:srgbClr val="000000"/>
                </a:solidFill>
                <a:latin typeface="Times New Roman"/>
                <a:cs typeface="Times New Roman"/>
              </a:rPr>
              <a:t>Oh, my own life is all I can hope to control </a:t>
            </a:r>
            <a:endParaRPr lang="en-US" sz="28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r>
              <a:rPr lang="en-US" sz="2800" dirty="0">
                <a:solidFill>
                  <a:srgbClr val="000000"/>
                </a:solidFill>
                <a:latin typeface="Times New Roman"/>
                <a:cs typeface="Times New Roman"/>
              </a:rPr>
              <a:t>Oh, let my life be lived, lived for the good, good of my soul. </a:t>
            </a:r>
            <a:endParaRPr lang="en-US" sz="28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800" dirty="0">
                <a:solidFill>
                  <a:srgbClr val="000000"/>
                </a:solidFill>
                <a:latin typeface="Times New Roman"/>
                <a:cs typeface="Times New Roman"/>
              </a:rPr>
              <a:t>Let it bring: </a:t>
            </a:r>
            <a:endParaRPr lang="en-US" sz="28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r>
              <a:rPr lang="en-US" sz="2800" dirty="0">
                <a:solidFill>
                  <a:srgbClr val="000000"/>
                </a:solidFill>
                <a:latin typeface="Times New Roman"/>
                <a:cs typeface="Times New Roman"/>
              </a:rPr>
              <a:t>Peace.... sweet peace.... peace will come, and let it begin with me</a:t>
            </a:r>
          </a:p>
          <a:p>
            <a:endParaRPr lang="en-US" dirty="0">
              <a:cs typeface="Calibri"/>
            </a:endParaRPr>
          </a:p>
        </p:txBody>
      </p:sp>
      <p:pic>
        <p:nvPicPr>
          <p:cNvPr id="4" name="Picture 4" descr="A picture containing text&#10;&#10;Description generated with high confidence">
            <a:extLst>
              <a:ext uri="{FF2B5EF4-FFF2-40B4-BE49-F238E27FC236}">
                <a16:creationId xmlns:a16="http://schemas.microsoft.com/office/drawing/2014/main" xmlns="" id="{CFCBF373-0AEC-4080-8AE6-C2AD0CFFAE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0320" y="85725"/>
            <a:ext cx="2870243" cy="270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17307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E0BF24-7DCC-4904-B664-297F17E95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0213" y="287338"/>
            <a:ext cx="8880458" cy="635452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00B050"/>
                </a:solidFill>
                <a:latin typeface="Times New Roman"/>
                <a:cs typeface="Times New Roman"/>
              </a:rPr>
              <a:t>Let There Be Peace On Earth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8AD5CB1-7984-46F3-BDE8-DDBD5A2C7B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750" y="935038"/>
            <a:ext cx="11906489" cy="5249754"/>
          </a:xfrm>
        </p:spPr>
        <p:txBody>
          <a:bodyPr vert="horz" lIns="0" tIns="45720" rIns="0" bIns="45720" rtlCol="0" anchor="t">
            <a:normAutofit/>
          </a:bodyPr>
          <a:lstStyle/>
          <a:p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Let there be peace on earth, and let it begin with me Let there be peace on earth, the peace that was meant </a:t>
            </a:r>
          </a:p>
          <a:p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to be</a:t>
            </a:r>
          </a:p>
          <a:p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 With God as our Father, brothers all are we </a:t>
            </a:r>
          </a:p>
          <a:p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Let me walk with my brothers in perfect harmony </a:t>
            </a:r>
            <a:endParaRPr lang="en-US">
              <a:solidFill>
                <a:srgbClr val="000000"/>
              </a:solidFill>
              <a:latin typeface="Times New Roman"/>
              <a:cs typeface="Times New Roman"/>
            </a:endParaRPr>
          </a:p>
          <a:p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Let peace begin with me, let this be the moment now </a:t>
            </a:r>
            <a:endParaRPr lang="en-US">
              <a:solidFill>
                <a:srgbClr val="000000"/>
              </a:solidFill>
              <a:latin typeface="Times New Roman"/>
              <a:cs typeface="Times New Roman"/>
            </a:endParaRPr>
          </a:p>
          <a:p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With every step I take, let this be my solemn vow </a:t>
            </a:r>
            <a:endParaRPr lang="en-US">
              <a:solidFill>
                <a:srgbClr val="000000"/>
              </a:solidFill>
              <a:latin typeface="Times New Roman"/>
              <a:cs typeface="Times New Roman"/>
            </a:endParaRPr>
          </a:p>
          <a:p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To take each moment, and live each moment in peace eternally </a:t>
            </a:r>
          </a:p>
          <a:p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Let there be peace on earth, and let it begin with me! </a:t>
            </a:r>
          </a:p>
          <a:p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Let there be peace on earth, and let it begin with me Let there be peace on earth, the peace that was meant to be </a:t>
            </a:r>
          </a:p>
          <a:p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To take each moment, and live each moment in peace eternally </a:t>
            </a:r>
          </a:p>
          <a:p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Let there be peace on earth and let it begin with me!</a:t>
            </a:r>
            <a:r>
              <a:rPr lang="en-US" dirty="0">
                <a:cs typeface="Calibri"/>
              </a:rPr>
              <a:t> </a:t>
            </a:r>
            <a:endParaRPr lang="en-US">
              <a:solidFill>
                <a:schemeClr val="tx1"/>
              </a:solidFill>
            </a:endParaRPr>
          </a:p>
          <a:p>
            <a:endParaRPr lang="en-US" dirty="0">
              <a:cs typeface="Calibri"/>
            </a:endParaRPr>
          </a:p>
        </p:txBody>
      </p:sp>
      <p:pic>
        <p:nvPicPr>
          <p:cNvPr id="4" name="Picture 4" descr="A close up of a logo&#10;&#10;Description generated with high confidence">
            <a:extLst>
              <a:ext uri="{FF2B5EF4-FFF2-40B4-BE49-F238E27FC236}">
                <a16:creationId xmlns:a16="http://schemas.microsoft.com/office/drawing/2014/main" xmlns="" id="{643DFF70-6DB9-4F02-9537-20C9C8414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3393" y="1562100"/>
            <a:ext cx="2314420" cy="2883278"/>
          </a:xfrm>
          <a:prstGeom prst="rect">
            <a:avLst/>
          </a:prstGeom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xmlns="" id="{63EAC78B-F629-471B-B457-B18F0A27D3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4525" y="1562100"/>
            <a:ext cx="2267438" cy="2883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89111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88AF2AB-067B-4CC4-AEA2-12DC0AC75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465" y="-323850"/>
            <a:ext cx="10058400" cy="1450757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00B050"/>
                </a:solidFill>
                <a:latin typeface="Times New Roman"/>
                <a:cs typeface="Times New Roman"/>
              </a:rPr>
              <a:t>I</a:t>
            </a:r>
            <a:r>
              <a:rPr lang="en-US" sz="3600" b="1" dirty="0">
                <a:solidFill>
                  <a:srgbClr val="00B050"/>
                </a:solidFill>
                <a:latin typeface="Times New Roman"/>
                <a:cs typeface="Times New Roman"/>
              </a:rPr>
              <a:t>’</a:t>
            </a:r>
            <a:r>
              <a:rPr lang="en-US" sz="3600" dirty="0">
                <a:solidFill>
                  <a:srgbClr val="00B050"/>
                </a:solidFill>
                <a:latin typeface="Times New Roman"/>
                <a:cs typeface="Times New Roman"/>
              </a:rPr>
              <a:t>ve Got Peace in My Fingers</a:t>
            </a:r>
            <a:endParaRPr lang="en-US"/>
          </a:p>
          <a:p>
            <a:pPr algn="ctr"/>
            <a:endParaRPr lang="en-US" sz="3600" dirty="0">
              <a:solidFill>
                <a:srgbClr val="00B050"/>
              </a:solidFill>
              <a:latin typeface="Times New Roman"/>
              <a:cs typeface="Times New Roman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C8D7C52-DE57-402B-BFE9-C29A60E4FE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975" y="914400"/>
            <a:ext cx="11331681" cy="5430222"/>
          </a:xfrm>
        </p:spPr>
        <p:txBody>
          <a:bodyPr vert="horz" lIns="0" tIns="45720" rIns="0" bIns="45720" rtlCol="0" anchor="t">
            <a:normAutofit/>
          </a:bodyPr>
          <a:lstStyle/>
          <a:p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I’ve got peace, peace, peace in my fingers, watch what I can do</a:t>
            </a:r>
            <a:endParaRPr lang="en-US">
              <a:solidFill>
                <a:srgbClr val="000000"/>
              </a:solidFill>
              <a:latin typeface="Times New Roman"/>
              <a:cs typeface="Times New Roman"/>
            </a:endParaRPr>
          </a:p>
          <a:p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 I’ve got peace, peace, peace in my fingers. I’m going to shake hands with you (Repeat)</a:t>
            </a:r>
          </a:p>
          <a:p>
            <a:endParaRPr lang="en-US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I’ve got words, words, words in my head, watch what I can do </a:t>
            </a:r>
            <a:endParaRPr lang="en-US">
              <a:solidFill>
                <a:srgbClr val="000000"/>
              </a:solidFill>
              <a:latin typeface="Times New Roman"/>
              <a:cs typeface="Times New Roman"/>
            </a:endParaRPr>
          </a:p>
          <a:p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I’ve got words, words, words in my head. I’m going to talk things over with you (Repeat)</a:t>
            </a:r>
          </a:p>
          <a:p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I’ve got love, love, love in my heart, watch what I can do </a:t>
            </a:r>
            <a:endParaRPr lang="en-US">
              <a:solidFill>
                <a:schemeClr val="tx1"/>
              </a:solidFill>
              <a:latin typeface="Times New Roman"/>
              <a:cs typeface="Times New Roman"/>
            </a:endParaRPr>
          </a:p>
          <a:p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I’ve got love, love, love in my heart. I’m going to give some to you</a:t>
            </a:r>
          </a:p>
          <a:p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I’ve got peace, peace, peace in my fingers </a:t>
            </a:r>
          </a:p>
          <a:p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I’ve got words, words, words in my head </a:t>
            </a:r>
            <a:endParaRPr lang="en-US">
              <a:solidFill>
                <a:schemeClr val="tx1"/>
              </a:solidFill>
              <a:latin typeface="Times New Roman"/>
              <a:cs typeface="Times New Roman"/>
            </a:endParaRPr>
          </a:p>
          <a:p>
            <a:r>
              <a:rPr lang="en-US" dirty="0">
                <a:solidFill>
                  <a:schemeClr val="tx1"/>
                </a:solidFill>
                <a:latin typeface="Times New Roman"/>
                <a:cs typeface="Times New Roman"/>
              </a:rPr>
              <a:t>I’ve got love, love, love in my heart, I’m going to give some to you! 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  <a:cs typeface="Calibri"/>
            </a:endParaRPr>
          </a:p>
          <a:p>
            <a:endParaRPr lang="en-US" dirty="0">
              <a:solidFill>
                <a:srgbClr val="000000"/>
              </a:solidFill>
              <a:cs typeface="Calibri"/>
            </a:endParaRPr>
          </a:p>
          <a:p>
            <a:endParaRPr lang="en-US" dirty="0">
              <a:solidFill>
                <a:srgbClr val="404040"/>
              </a:solidFill>
              <a:cs typeface="Calibri"/>
            </a:endParaRPr>
          </a:p>
          <a:p>
            <a:endParaRPr lang="en-US">
              <a:solidFill>
                <a:srgbClr val="000000"/>
              </a:solidFill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40DB13F1-0C4C-433D-8C0D-5D7DB85AC1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72299" y="651022"/>
            <a:ext cx="1540017" cy="1617194"/>
          </a:xfrm>
          <a:prstGeom prst="rect">
            <a:avLst/>
          </a:prstGeom>
        </p:spPr>
      </p:pic>
      <p:pic>
        <p:nvPicPr>
          <p:cNvPr id="6" name="Picture 6" descr="A picture containing doll, clipart, toy&#10;&#10;Description generated with very high confidence">
            <a:extLst>
              <a:ext uri="{FF2B5EF4-FFF2-40B4-BE49-F238E27FC236}">
                <a16:creationId xmlns:a16="http://schemas.microsoft.com/office/drawing/2014/main" xmlns="" id="{B4734DF6-FF47-48AC-94DE-947FD7CF23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28942" y="2324100"/>
            <a:ext cx="1920592" cy="1358505"/>
          </a:xfrm>
          <a:prstGeom prst="rect">
            <a:avLst/>
          </a:prstGeom>
        </p:spPr>
      </p:pic>
      <p:pic>
        <p:nvPicPr>
          <p:cNvPr id="8" name="Picture 8">
            <a:extLst>
              <a:ext uri="{FF2B5EF4-FFF2-40B4-BE49-F238E27FC236}">
                <a16:creationId xmlns:a16="http://schemas.microsoft.com/office/drawing/2014/main" xmlns="" id="{C828A8D4-572F-4C84-BC49-2F71E1A4F5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72297" y="3829050"/>
            <a:ext cx="1739510" cy="139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23895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37A76F"/>
                </a:solidFill>
              </a:rPr>
              <a:t>Dona </a:t>
            </a:r>
            <a:r>
              <a:rPr lang="en-US" dirty="0" err="1" smtClean="0">
                <a:solidFill>
                  <a:srgbClr val="37A76F"/>
                </a:solidFill>
              </a:rPr>
              <a:t>Nobis</a:t>
            </a:r>
            <a:r>
              <a:rPr lang="en-US" dirty="0" smtClean="0">
                <a:solidFill>
                  <a:srgbClr val="37A76F"/>
                </a:solidFill>
              </a:rPr>
              <a:t> </a:t>
            </a:r>
            <a:r>
              <a:rPr lang="en-US" dirty="0" err="1" smtClean="0">
                <a:solidFill>
                  <a:srgbClr val="37A76F"/>
                </a:solidFill>
              </a:rPr>
              <a:t>Pacem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Grant Us Peace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 smtClean="0"/>
              <a:t>Dona </a:t>
            </a:r>
            <a:r>
              <a:rPr lang="en-US" dirty="0" err="1" smtClean="0"/>
              <a:t>Nobis</a:t>
            </a:r>
            <a:r>
              <a:rPr lang="en-US" dirty="0" smtClean="0"/>
              <a:t> </a:t>
            </a:r>
            <a:r>
              <a:rPr lang="en-US" dirty="0" err="1" smtClean="0"/>
              <a:t>Pacem</a:t>
            </a:r>
            <a:r>
              <a:rPr lang="en-US" dirty="0" smtClean="0"/>
              <a:t>, </a:t>
            </a:r>
            <a:r>
              <a:rPr lang="en-US" dirty="0" err="1" smtClean="0"/>
              <a:t>Pacem</a:t>
            </a:r>
            <a:endParaRPr lang="en-US" dirty="0" smtClean="0"/>
          </a:p>
          <a:p>
            <a:pPr algn="ctr"/>
            <a:r>
              <a:rPr lang="en-US" dirty="0" smtClean="0"/>
              <a:t>Dona </a:t>
            </a:r>
            <a:r>
              <a:rPr lang="en-US" dirty="0" err="1" smtClean="0"/>
              <a:t>Nobis</a:t>
            </a:r>
            <a:r>
              <a:rPr lang="en-US" dirty="0" smtClean="0"/>
              <a:t> </a:t>
            </a:r>
            <a:r>
              <a:rPr lang="en-US" dirty="0" err="1" smtClean="0"/>
              <a:t>Pacem</a:t>
            </a:r>
            <a:endParaRPr lang="en-US" dirty="0" smtClean="0"/>
          </a:p>
          <a:p>
            <a:pPr algn="ctr"/>
            <a:r>
              <a:rPr lang="en-US" dirty="0" smtClean="0"/>
              <a:t>Dona </a:t>
            </a:r>
            <a:r>
              <a:rPr lang="en-US" dirty="0" err="1" smtClean="0"/>
              <a:t>Nobis</a:t>
            </a:r>
            <a:r>
              <a:rPr lang="en-US" dirty="0" smtClean="0"/>
              <a:t> </a:t>
            </a:r>
            <a:r>
              <a:rPr lang="en-US" dirty="0" err="1" smtClean="0"/>
              <a:t>Pacem</a:t>
            </a:r>
            <a:endParaRPr lang="en-US" dirty="0" smtClean="0"/>
          </a:p>
          <a:p>
            <a:pPr algn="ctr"/>
            <a:r>
              <a:rPr lang="en-US" dirty="0" smtClean="0"/>
              <a:t>Dona </a:t>
            </a:r>
            <a:r>
              <a:rPr lang="en-US" dirty="0" err="1" smtClean="0"/>
              <a:t>Nobis</a:t>
            </a:r>
            <a:r>
              <a:rPr lang="en-US" dirty="0" smtClean="0"/>
              <a:t> </a:t>
            </a:r>
            <a:r>
              <a:rPr lang="en-US" dirty="0" err="1" smtClean="0"/>
              <a:t>Pacem</a:t>
            </a:r>
            <a:r>
              <a:rPr lang="en-US" dirty="0" smtClean="0"/>
              <a:t>!</a:t>
            </a:r>
          </a:p>
          <a:p>
            <a:pPr algn="ctr"/>
            <a:endParaRPr lang="en-US" dirty="0"/>
          </a:p>
        </p:txBody>
      </p:sp>
      <p:pic>
        <p:nvPicPr>
          <p:cNvPr id="4" name="Picture 3" descr="peac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9561" y="3624621"/>
            <a:ext cx="3124200" cy="260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31245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D77F273-984D-4A20-A6F1-BC0126A25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659" y="0"/>
            <a:ext cx="10058400" cy="1450757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00B050"/>
                </a:solidFill>
                <a:latin typeface="Times New Roman"/>
                <a:cs typeface="Times New Roman"/>
              </a:rPr>
              <a:t>Closing quote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FB03D89-E4D1-4DE7-B6A3-CAE1946BB7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7659" y="2476500"/>
            <a:ext cx="10058400" cy="4023360"/>
          </a:xfrm>
        </p:spPr>
        <p:txBody>
          <a:bodyPr vert="horz" lIns="0" tIns="45720" rIns="0" bIns="45720" rtlCol="0" anchor="t">
            <a:normAutofit/>
          </a:bodyPr>
          <a:lstStyle/>
          <a:p>
            <a:pPr algn="ctr"/>
            <a:r>
              <a:rPr lang="en-US" sz="4400" dirty="0">
                <a:solidFill>
                  <a:srgbClr val="000000"/>
                </a:solidFill>
                <a:latin typeface="Times New Roman"/>
                <a:cs typeface="Times New Roman"/>
              </a:rPr>
              <a:t>"Be thou of those who foster peace."</a:t>
            </a:r>
          </a:p>
          <a:p>
            <a:pPr algn="ctr"/>
            <a:r>
              <a:rPr lang="en-US" sz="4000" dirty="0">
                <a:solidFill>
                  <a:srgbClr val="000000"/>
                </a:solidFill>
                <a:latin typeface="Times New Roman"/>
                <a:cs typeface="Times New Roman"/>
              </a:rPr>
              <a:t>~ '</a:t>
            </a:r>
            <a:r>
              <a:rPr lang="en-US" sz="4000" dirty="0" err="1">
                <a:solidFill>
                  <a:srgbClr val="000000"/>
                </a:solidFill>
                <a:latin typeface="Times New Roman"/>
                <a:cs typeface="Times New Roman"/>
              </a:rPr>
              <a:t>Abdu</a:t>
            </a:r>
            <a:r>
              <a:rPr lang="en-US" sz="4000" b="1" dirty="0" err="1">
                <a:solidFill>
                  <a:srgbClr val="000000"/>
                </a:solidFill>
                <a:latin typeface="Times New Roman"/>
                <a:cs typeface="Times New Roman"/>
              </a:rPr>
              <a:t>’</a:t>
            </a:r>
            <a:r>
              <a:rPr lang="en-US" sz="4000" dirty="0" err="1">
                <a:solidFill>
                  <a:srgbClr val="000000"/>
                </a:solidFill>
                <a:latin typeface="Times New Roman"/>
                <a:cs typeface="Times New Roman"/>
              </a:rPr>
              <a:t>l-Bahá</a:t>
            </a:r>
            <a:r>
              <a:rPr lang="en-US" sz="4000" dirty="0">
                <a:latin typeface="Times New Roman"/>
                <a:cs typeface="Times New Roman"/>
              </a:rPr>
              <a:t> </a:t>
            </a:r>
            <a:endParaRPr lang="en-US" sz="4000">
              <a:solidFill>
                <a:schemeClr val="tx1"/>
              </a:solidFill>
              <a:latin typeface="Times New Roman"/>
              <a:cs typeface="Times New Roman"/>
            </a:endParaRPr>
          </a:p>
          <a:p>
            <a:endParaRPr lang="en-US" dirty="0">
              <a:cs typeface="Calibri"/>
            </a:endParaRP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4582CF8E-F1B0-452C-BC8A-8B1CC9FF7D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8145" y="4314825"/>
            <a:ext cx="2619146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7748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13947D6-45A9-4B32-B9D0-312A5D6230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639" y="-285750"/>
            <a:ext cx="10515600" cy="1325563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0559107-AF75-4EF2-8200-E38BB75136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290" y="885825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en-US" sz="5400" dirty="0">
                <a:solidFill>
                  <a:srgbClr val="000000"/>
                </a:solidFill>
                <a:latin typeface="Times New Roman"/>
                <a:cs typeface="Times New Roman"/>
              </a:rPr>
              <a:t>“</a:t>
            </a:r>
            <a:r>
              <a:rPr lang="en-US" sz="5400" b="1" dirty="0">
                <a:solidFill>
                  <a:srgbClr val="000000"/>
                </a:solidFill>
                <a:latin typeface="Times New Roman"/>
                <a:cs typeface="Times New Roman"/>
              </a:rPr>
              <a:t>You live to do good and </a:t>
            </a:r>
            <a:endParaRPr lang="en-US" sz="5400" b="1" dirty="0" smtClean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0" indent="0" algn="ctr">
              <a:buNone/>
            </a:pPr>
            <a:r>
              <a:rPr lang="en-US" sz="5400" b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to </a:t>
            </a:r>
            <a:r>
              <a:rPr lang="en-US" sz="5400" b="1" dirty="0">
                <a:solidFill>
                  <a:srgbClr val="000000"/>
                </a:solidFill>
                <a:latin typeface="Times New Roman"/>
                <a:cs typeface="Times New Roman"/>
              </a:rPr>
              <a:t>bring happiness to others.”</a:t>
            </a:r>
            <a:r>
              <a:rPr lang="en-US" sz="5400" b="1" dirty="0">
                <a:latin typeface="Times New Roman"/>
                <a:cs typeface="Times New Roman"/>
              </a:rPr>
              <a:t> </a:t>
            </a:r>
            <a:r>
              <a:rPr lang="en-US" sz="5400" dirty="0">
                <a:latin typeface="Times New Roman"/>
                <a:cs typeface="Times New Roman"/>
              </a:rPr>
              <a:t> </a:t>
            </a:r>
          </a:p>
          <a:p>
            <a:endParaRPr lang="en-US" dirty="0">
              <a:cs typeface="Calibri"/>
            </a:endParaRPr>
          </a:p>
        </p:txBody>
      </p:sp>
      <p:pic>
        <p:nvPicPr>
          <p:cNvPr id="4" name="Picture 4" descr="A picture containing tree&#10;&#10;Description generated with very high confidence">
            <a:extLst>
              <a:ext uri="{FF2B5EF4-FFF2-40B4-BE49-F238E27FC236}">
                <a16:creationId xmlns:a16="http://schemas.microsoft.com/office/drawing/2014/main" xmlns="" id="{1F19B7D0-D10E-4A81-ADFF-7351D2C653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2867025"/>
            <a:ext cx="3155720" cy="1687148"/>
          </a:xfrm>
          <a:prstGeom prst="rect">
            <a:avLst/>
          </a:prstGeom>
        </p:spPr>
      </p:pic>
      <p:pic>
        <p:nvPicPr>
          <p:cNvPr id="6" name="Picture 6" descr="A person holding a baby&#10;&#10;Description generated with high confidence">
            <a:extLst>
              <a:ext uri="{FF2B5EF4-FFF2-40B4-BE49-F238E27FC236}">
                <a16:creationId xmlns:a16="http://schemas.microsoft.com/office/drawing/2014/main" xmlns="" id="{5B926451-89AB-46B5-B9A0-F2F781D17A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53525" y="2867025"/>
            <a:ext cx="2466975" cy="1847850"/>
          </a:xfrm>
          <a:prstGeom prst="rect">
            <a:avLst/>
          </a:prstGeom>
        </p:spPr>
      </p:pic>
      <p:pic>
        <p:nvPicPr>
          <p:cNvPr id="8" name="Picture 8" descr="A picture containing person, man, sitting, indoor&#10;&#10;Description generated with very high confidence">
            <a:extLst>
              <a:ext uri="{FF2B5EF4-FFF2-40B4-BE49-F238E27FC236}">
                <a16:creationId xmlns:a16="http://schemas.microsoft.com/office/drawing/2014/main" xmlns="" id="{8FD4E757-9971-461D-9A83-87B040906D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86425" y="2914650"/>
            <a:ext cx="1818797" cy="2717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2111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D69F018-BAF1-410B-BA75-86558D864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305" y="-617561"/>
            <a:ext cx="10058400" cy="1450757"/>
          </a:xfrm>
        </p:spPr>
        <p:txBody>
          <a:bodyPr/>
          <a:lstStyle/>
          <a:p>
            <a:endParaRPr lang="en-US"/>
          </a:p>
        </p:txBody>
      </p:sp>
      <p:pic>
        <p:nvPicPr>
          <p:cNvPr id="8" name="Picture 8" descr="A picture containing ground&#10;&#10;Description generated with high confidence">
            <a:extLst>
              <a:ext uri="{FF2B5EF4-FFF2-40B4-BE49-F238E27FC236}">
                <a16:creationId xmlns:a16="http://schemas.microsoft.com/office/drawing/2014/main" xmlns="" id="{3ACD41C3-7E4D-421C-B89E-2E7C400C64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171812" y="38100"/>
            <a:ext cx="1904834" cy="1438275"/>
          </a:xfrm>
          <a:prstGeom prst="rect">
            <a:avLst/>
          </a:prstGeom>
        </p:spPr>
      </p:pic>
      <p:pic>
        <p:nvPicPr>
          <p:cNvPr id="10" name="Picture 10" descr="A picture containing indoor&#10;&#10;Description generated with high confidence">
            <a:extLst>
              <a:ext uri="{FF2B5EF4-FFF2-40B4-BE49-F238E27FC236}">
                <a16:creationId xmlns:a16="http://schemas.microsoft.com/office/drawing/2014/main" xmlns="" id="{4720E8AA-A602-4B56-83DE-A14E5F9E18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48748" y="1567959"/>
            <a:ext cx="1777963" cy="1334094"/>
          </a:xfrm>
          <a:prstGeom prst="rect">
            <a:avLst/>
          </a:prstGeom>
        </p:spPr>
      </p:pic>
      <p:pic>
        <p:nvPicPr>
          <p:cNvPr id="12" name="Picture 12">
            <a:extLst>
              <a:ext uri="{FF2B5EF4-FFF2-40B4-BE49-F238E27FC236}">
                <a16:creationId xmlns:a16="http://schemas.microsoft.com/office/drawing/2014/main" xmlns="" id="{51D12163-BC04-4642-9D92-F4D26954D1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62644" y="2238375"/>
            <a:ext cx="961941" cy="1514475"/>
          </a:xfrm>
          <a:prstGeom prst="rect">
            <a:avLst/>
          </a:prstGeom>
        </p:spPr>
      </p:pic>
      <p:pic>
        <p:nvPicPr>
          <p:cNvPr id="14" name="Picture 14">
            <a:extLst>
              <a:ext uri="{FF2B5EF4-FFF2-40B4-BE49-F238E27FC236}">
                <a16:creationId xmlns:a16="http://schemas.microsoft.com/office/drawing/2014/main" xmlns="" id="{0CC8903A-D653-4AFC-84AB-4638883A623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48750" y="3057525"/>
            <a:ext cx="2142389" cy="2143989"/>
          </a:xfrm>
          <a:prstGeom prst="rect">
            <a:avLst/>
          </a:prstGeom>
        </p:spPr>
      </p:pic>
      <p:pic>
        <p:nvPicPr>
          <p:cNvPr id="16" name="Picture 16" descr="A picture containing clipart&#10;&#10;Description generated with very high confidence">
            <a:extLst>
              <a:ext uri="{FF2B5EF4-FFF2-40B4-BE49-F238E27FC236}">
                <a16:creationId xmlns:a16="http://schemas.microsoft.com/office/drawing/2014/main" xmlns="" id="{3214AC49-6806-4555-8AB2-47B0EE8AACE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400888" y="4895850"/>
            <a:ext cx="1506014" cy="176819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B6F4BA99-6A78-43A7-9B9A-95251FB34034}"/>
              </a:ext>
            </a:extLst>
          </p:cNvPr>
          <p:cNvSpPr txBox="1"/>
          <p:nvPr/>
        </p:nvSpPr>
        <p:spPr>
          <a:xfrm>
            <a:off x="295249" y="600075"/>
            <a:ext cx="8604250" cy="5078313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dirty="0">
                <a:latin typeface="Times New Roman"/>
                <a:cs typeface="Times New Roman"/>
              </a:rPr>
              <a:t>Peaceful child, peaceful child turn around. </a:t>
            </a:r>
            <a:endParaRPr lang="en-US"/>
          </a:p>
          <a:p>
            <a:endParaRPr lang="en-US"/>
          </a:p>
          <a:p>
            <a:r>
              <a:rPr lang="en-US" sz="3200" dirty="0">
                <a:latin typeface="Times New Roman"/>
                <a:cs typeface="Times New Roman"/>
              </a:rPr>
              <a:t>Peaceful child, peaceful child, touch the ground.</a:t>
            </a:r>
          </a:p>
          <a:p>
            <a:endParaRPr lang="en-US"/>
          </a:p>
          <a:p>
            <a:r>
              <a:rPr lang="en-US" sz="3200" dirty="0">
                <a:latin typeface="Times New Roman"/>
                <a:cs typeface="Times New Roman"/>
              </a:rPr>
              <a:t>Peaceful child, peaceful child, show your shoe </a:t>
            </a:r>
          </a:p>
          <a:p>
            <a:endParaRPr lang="en-US" sz="3200" dirty="0">
              <a:latin typeface="Times New Roman"/>
              <a:cs typeface="Times New Roman"/>
            </a:endParaRPr>
          </a:p>
          <a:p>
            <a:r>
              <a:rPr lang="en-US" sz="3200" dirty="0">
                <a:latin typeface="Times New Roman"/>
                <a:cs typeface="Times New Roman"/>
              </a:rPr>
              <a:t>Peaceful child, peaceful child, I love you! </a:t>
            </a:r>
          </a:p>
          <a:p>
            <a:endParaRPr lang="en-US" sz="3200" dirty="0">
              <a:latin typeface="Times New Roman"/>
              <a:cs typeface="Times New Roman"/>
            </a:endParaRPr>
          </a:p>
          <a:p>
            <a:r>
              <a:rPr lang="en-US" sz="3200" dirty="0">
                <a:latin typeface="Times New Roman"/>
                <a:cs typeface="Times New Roman"/>
              </a:rPr>
              <a:t>Peaceful child, peaceful child, reach for the sky. </a:t>
            </a:r>
          </a:p>
          <a:p>
            <a:endParaRPr lang="en-US" sz="3200" dirty="0">
              <a:latin typeface="Times New Roman"/>
              <a:cs typeface="Times New Roman"/>
            </a:endParaRPr>
          </a:p>
          <a:p>
            <a:r>
              <a:rPr lang="en-US" sz="3200" dirty="0">
                <a:latin typeface="Times New Roman"/>
                <a:cs typeface="Times New Roman"/>
              </a:rPr>
              <a:t>Children’s class is over. It's time to say goodbye!</a:t>
            </a:r>
          </a:p>
        </p:txBody>
      </p:sp>
    </p:spTree>
    <p:extLst>
      <p:ext uri="{BB962C8B-B14F-4D97-AF65-F5344CB8AC3E}">
        <p14:creationId xmlns:p14="http://schemas.microsoft.com/office/powerpoint/2010/main" val="34514521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F284935-B2A3-4D32-AAC9-59F5E85B3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435916" y="119862"/>
            <a:ext cx="10917884" cy="245263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387AC66-BF11-47C8-8816-A0A1411CD4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916" y="428625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rgbClr val="00B050"/>
                </a:solidFill>
                <a:latin typeface="Times New Roman"/>
                <a:cs typeface="Times New Roman"/>
              </a:rPr>
              <a:t>Good morning, Good morning!  </a:t>
            </a:r>
          </a:p>
          <a:p>
            <a:pPr marL="0" indent="0" algn="ctr">
              <a:buNone/>
            </a:pPr>
            <a:endParaRPr lang="en-US" b="1" dirty="0">
              <a:solidFill>
                <a:srgbClr val="00B05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It’s lovely to see you!  Please come in and join us, we’d love to be with you.  Today is going to be: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0000"/>
                </a:solidFill>
                <a:latin typeface="Times New Roman"/>
                <a:cs typeface="Times New Roman"/>
              </a:rPr>
              <a:t>*Wonderful           *Joyful *Beautiful          *Peaceful </a:t>
            </a:r>
            <a:endParaRPr lang="en-US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Today is going to be…How is your day going to be? 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Today is going to be </a:t>
            </a:r>
            <a:r>
              <a:rPr lang="en-US" b="1" dirty="0">
                <a:solidFill>
                  <a:srgbClr val="000000"/>
                </a:solidFill>
                <a:latin typeface="Times New Roman"/>
                <a:cs typeface="Times New Roman"/>
              </a:rPr>
              <a:t>____</a:t>
            </a:r>
            <a:r>
              <a:rPr lang="en-US" b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(PEACEFUL</a:t>
            </a:r>
            <a:r>
              <a:rPr lang="en-US" b="1" dirty="0">
                <a:solidFill>
                  <a:srgbClr val="000000"/>
                </a:solidFill>
                <a:latin typeface="Times New Roman"/>
                <a:cs typeface="Times New Roman"/>
              </a:rPr>
              <a:t>). </a:t>
            </a:r>
            <a:endParaRPr lang="en-US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Today I’m going to be: 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                       </a:t>
            </a:r>
            <a:r>
              <a:rPr lang="en-US" b="1" dirty="0">
                <a:solidFill>
                  <a:srgbClr val="000000"/>
                </a:solidFill>
                <a:latin typeface="Times New Roman"/>
                <a:cs typeface="Times New Roman"/>
              </a:rPr>
              <a:t>*Happy                            *Helpful </a:t>
            </a:r>
            <a:endParaRPr lang="en-US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        Good morning, Good morning!  It’s lovely to see you! X 2</a:t>
            </a:r>
          </a:p>
          <a:p>
            <a:pPr marL="0" indent="0">
              <a:buNone/>
            </a:pPr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pPr marL="0" indent="0">
              <a:buNone/>
            </a:pPr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pic>
        <p:nvPicPr>
          <p:cNvPr id="4" name="Picture 4" descr="A close up of a colorful background&#10;&#10;Description generated with high confidence">
            <a:extLst>
              <a:ext uri="{FF2B5EF4-FFF2-40B4-BE49-F238E27FC236}">
                <a16:creationId xmlns:a16="http://schemas.microsoft.com/office/drawing/2014/main" xmlns="" id="{29227886-E275-4D2F-A833-B3F8C25EDA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10675" y="4457700"/>
            <a:ext cx="2400300" cy="2314575"/>
          </a:xfrm>
          <a:prstGeom prst="rect">
            <a:avLst/>
          </a:prstGeom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xmlns="" id="{23AA2B01-0F0D-4EF2-90B1-B20BDC5967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4638675"/>
            <a:ext cx="2170902" cy="2171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4808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D4D8B2-5BC9-45D7-8F44-09500A4DD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solidFill>
                  <a:srgbClr val="00B050"/>
                </a:solidFill>
                <a:latin typeface="Times New Roman"/>
                <a:cs typeface="Times New Roman"/>
              </a:rPr>
              <a:t>Opening Prayer</a:t>
            </a:r>
            <a:endParaRPr lang="en-US">
              <a:solidFill>
                <a:srgbClr val="00B050"/>
              </a:solidFill>
              <a:latin typeface="Times New Roman"/>
              <a:cs typeface="Times New Roman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9F995C9-4CCB-4894-9D88-76F76FBE68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566420" lvl="3" indent="0">
              <a:buNone/>
            </a:pPr>
            <a:endParaRPr lang="en-US" sz="2600" dirty="0">
              <a:latin typeface="Times New Roman"/>
              <a:cs typeface="Times New Roman"/>
            </a:endParaRPr>
          </a:p>
          <a:p>
            <a:pPr marL="566420" lvl="3" indent="0">
              <a:buNone/>
            </a:pPr>
            <a:endParaRPr lang="en-US" sz="3200" dirty="0">
              <a:latin typeface="Times New Roman"/>
              <a:cs typeface="Times New Roman"/>
            </a:endParaRPr>
          </a:p>
          <a:p>
            <a:pPr marL="566420" lvl="3" indent="0">
              <a:buNone/>
            </a:pPr>
            <a:r>
              <a:rPr lang="en-US" sz="3200" dirty="0">
                <a:solidFill>
                  <a:srgbClr val="000000"/>
                </a:solidFill>
                <a:latin typeface="Times New Roman"/>
                <a:cs typeface="Times New Roman"/>
              </a:rPr>
              <a:t>O </a:t>
            </a:r>
            <a:r>
              <a:rPr lang="en-US" sz="3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God! </a:t>
            </a:r>
            <a:r>
              <a:rPr lang="en-US" sz="3200" dirty="0">
                <a:solidFill>
                  <a:srgbClr val="000000"/>
                </a:solidFill>
                <a:latin typeface="Times New Roman"/>
                <a:cs typeface="Times New Roman"/>
              </a:rPr>
              <a:t>G</a:t>
            </a:r>
            <a:r>
              <a:rPr lang="en-US" sz="3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uide </a:t>
            </a:r>
            <a:r>
              <a:rPr lang="en-US" sz="3200" dirty="0">
                <a:solidFill>
                  <a:srgbClr val="000000"/>
                </a:solidFill>
                <a:latin typeface="Times New Roman"/>
                <a:cs typeface="Times New Roman"/>
              </a:rPr>
              <a:t>me, protect </a:t>
            </a:r>
            <a:r>
              <a:rPr lang="en-US" sz="3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me.</a:t>
            </a:r>
            <a:r>
              <a:rPr lang="en-US" sz="3200" dirty="0">
                <a:solidFill>
                  <a:srgbClr val="000000"/>
                </a:solidFill>
                <a:latin typeface="Times New Roman"/>
                <a:cs typeface="Times New Roman"/>
              </a:rPr>
              <a:t> </a:t>
            </a:r>
            <a:endParaRPr lang="en-US" sz="3200" dirty="0">
              <a:solidFill>
                <a:srgbClr val="000000"/>
              </a:solidFill>
              <a:cs typeface="Calibri"/>
            </a:endParaRPr>
          </a:p>
          <a:p>
            <a:r>
              <a:rPr lang="en-US" sz="3200" dirty="0">
                <a:solidFill>
                  <a:srgbClr val="000000"/>
                </a:solidFill>
                <a:latin typeface="Times New Roman"/>
                <a:cs typeface="Times New Roman"/>
              </a:rPr>
              <a:t>     </a:t>
            </a:r>
            <a:r>
              <a:rPr lang="en-US" sz="32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Make </a:t>
            </a:r>
            <a:r>
              <a:rPr lang="en-US" sz="3200" dirty="0">
                <a:solidFill>
                  <a:srgbClr val="000000"/>
                </a:solidFill>
                <a:latin typeface="Times New Roman"/>
                <a:cs typeface="Times New Roman"/>
              </a:rPr>
              <a:t>of me a shining lamp and a brilliant star. </a:t>
            </a:r>
          </a:p>
          <a:p>
            <a:r>
              <a:rPr lang="en-US" sz="3200" dirty="0">
                <a:solidFill>
                  <a:srgbClr val="000000"/>
                </a:solidFill>
                <a:latin typeface="Times New Roman"/>
                <a:cs typeface="Times New Roman"/>
              </a:rPr>
              <a:t>     Thou art the Mighty and the Powerful.</a:t>
            </a:r>
          </a:p>
          <a:p>
            <a:pPr algn="ctr"/>
            <a:r>
              <a:rPr lang="en-US" sz="3200" dirty="0">
                <a:solidFill>
                  <a:srgbClr val="000000"/>
                </a:solidFill>
                <a:latin typeface="Times New Roman"/>
                <a:cs typeface="Times New Roman"/>
              </a:rPr>
              <a:t>~ '</a:t>
            </a:r>
            <a:r>
              <a:rPr lang="en-US" sz="3200" dirty="0" err="1">
                <a:solidFill>
                  <a:srgbClr val="000000"/>
                </a:solidFill>
                <a:latin typeface="Times New Roman"/>
                <a:cs typeface="Times New Roman"/>
              </a:rPr>
              <a:t>Abdu’l-Bahá</a:t>
            </a:r>
            <a:r>
              <a:rPr lang="en-US" sz="3200" dirty="0">
                <a:latin typeface="Times New Roman"/>
                <a:cs typeface="Times New Roman"/>
              </a:rPr>
              <a:t> </a:t>
            </a:r>
            <a:endParaRPr lang="en-US" sz="32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endParaRPr lang="en-US" dirty="0">
              <a:cs typeface="Calibri"/>
            </a:endParaRPr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xmlns="" id="{F11914D3-840D-4836-9068-AAC04BDED9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7069" y="219075"/>
            <a:ext cx="1235271" cy="1801282"/>
          </a:xfrm>
          <a:prstGeom prst="rect">
            <a:avLst/>
          </a:prstGeom>
        </p:spPr>
      </p:pic>
      <p:pic>
        <p:nvPicPr>
          <p:cNvPr id="5" name="Picture 6" descr="A girl holding a teddy bear&#10;&#10;Description generated with high confidence">
            <a:extLst>
              <a:ext uri="{FF2B5EF4-FFF2-40B4-BE49-F238E27FC236}">
                <a16:creationId xmlns:a16="http://schemas.microsoft.com/office/drawing/2014/main" xmlns="" id="{30A1CE8C-ED46-472A-B1B1-6371C38A7B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33" y="457200"/>
            <a:ext cx="1334556" cy="180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48747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795D6CB-7F33-43B6-85BD-1CFFCA4B8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320" y="-419100"/>
            <a:ext cx="10058400" cy="1450757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00B050"/>
                </a:solidFill>
                <a:latin typeface="Times New Roman"/>
                <a:cs typeface="Times New Roman"/>
              </a:rPr>
              <a:t>Hello everybody!</a:t>
            </a:r>
            <a:endParaRPr lang="en-US">
              <a:solidFill>
                <a:srgbClr val="00B05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AA93180-C382-4D82-A31C-FECA6EDB04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r>
              <a:rPr lang="en-US" sz="3200" dirty="0">
                <a:solidFill>
                  <a:srgbClr val="000000"/>
                </a:solidFill>
                <a:latin typeface="Times New Roman"/>
                <a:cs typeface="Times New Roman"/>
              </a:rPr>
              <a:t>Hello everybody!  So glad to see you!</a:t>
            </a:r>
            <a:endParaRPr lang="en-US" sz="320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r>
              <a:rPr lang="en-US" sz="3200" dirty="0">
                <a:solidFill>
                  <a:srgbClr val="000000"/>
                </a:solidFill>
                <a:latin typeface="Times New Roman"/>
                <a:cs typeface="Times New Roman"/>
              </a:rPr>
              <a:t>Hello everybody, so glad to see you too!  Hello to ____, so glad to see you! Hello to _______, so glad to see you too! Hello everybody! So glad to see you! Hello everybody, so glad to see you!</a:t>
            </a:r>
          </a:p>
          <a:p>
            <a:endParaRPr lang="en-US" sz="3200" dirty="0">
              <a:cs typeface="Calibri"/>
            </a:endParaRP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2AAC680F-9171-447E-9577-444C59F5CF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965" y="4604018"/>
            <a:ext cx="3006770" cy="1259591"/>
          </a:xfrm>
          <a:prstGeom prst="rect">
            <a:avLst/>
          </a:prstGeom>
        </p:spPr>
      </p:pic>
      <p:pic>
        <p:nvPicPr>
          <p:cNvPr id="6" name="Picture 6" descr="A picture containing food&#10;&#10;Description generated with very high confidence">
            <a:extLst>
              <a:ext uri="{FF2B5EF4-FFF2-40B4-BE49-F238E27FC236}">
                <a16:creationId xmlns:a16="http://schemas.microsoft.com/office/drawing/2014/main" xmlns="" id="{1A346155-7E72-4042-9520-414EEE8571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4154" y="171450"/>
            <a:ext cx="2704843" cy="2026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695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0672E03-2D42-48AC-A9B3-E006671F22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>
                <a:solidFill>
                  <a:srgbClr val="00B050"/>
                </a:solidFill>
                <a:latin typeface="Times New Roman"/>
                <a:cs typeface="Times New Roman"/>
              </a:rPr>
              <a:t>Open and shut them</a:t>
            </a:r>
            <a:endParaRPr lang="en-US" dirty="0">
              <a:solidFill>
                <a:srgbClr val="00B050"/>
              </a:solidFill>
              <a:latin typeface="Times New Roman"/>
              <a:cs typeface="Times New Roman"/>
            </a:endParaRPr>
          </a:p>
          <a:p>
            <a:endParaRPr lang="en-US" dirty="0"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32146CB-25DA-4723-9A81-13814DD915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Open and shut them, open and shut them, give a little clap  </a:t>
            </a:r>
          </a:p>
          <a:p>
            <a:endParaRPr lang="en-US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  Open and shut them, open and shut them, fold them in your lap.</a:t>
            </a:r>
            <a:endParaRPr lang="en-US">
              <a:solidFill>
                <a:srgbClr val="000000"/>
              </a:solidFill>
              <a:latin typeface="Times New Roman"/>
              <a:cs typeface="Times New Roman"/>
            </a:endParaRPr>
          </a:p>
          <a:p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  Creep them, creep them, slowly creep them right up to your chin.  </a:t>
            </a:r>
            <a:endParaRPr lang="en-US">
              <a:solidFill>
                <a:srgbClr val="000000"/>
              </a:solidFill>
              <a:latin typeface="Times New Roman"/>
              <a:cs typeface="Times New Roman"/>
            </a:endParaRPr>
          </a:p>
          <a:p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  Open up your little mouth but do not let them in!</a:t>
            </a:r>
          </a:p>
          <a:p>
            <a:endParaRPr lang="en-US" dirty="0">
              <a:cs typeface="Calibri"/>
            </a:endParaRPr>
          </a:p>
        </p:txBody>
      </p:sp>
      <p:pic>
        <p:nvPicPr>
          <p:cNvPr id="6" name="Picture 6" descr="A close up of a logo&#10;&#10;Description generated with very high confidence">
            <a:extLst>
              <a:ext uri="{FF2B5EF4-FFF2-40B4-BE49-F238E27FC236}">
                <a16:creationId xmlns:a16="http://schemas.microsoft.com/office/drawing/2014/main" xmlns="" id="{A85930F8-BB09-4F20-A9DB-18BB910C59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9902" y="333375"/>
            <a:ext cx="1533391" cy="1628775"/>
          </a:xfrm>
          <a:prstGeom prst="rect">
            <a:avLst/>
          </a:prstGeom>
        </p:spPr>
      </p:pic>
      <p:pic>
        <p:nvPicPr>
          <p:cNvPr id="8" name="Picture 8" descr="A drawing of a person&#10;&#10;Description generated with high confidence">
            <a:extLst>
              <a:ext uri="{FF2B5EF4-FFF2-40B4-BE49-F238E27FC236}">
                <a16:creationId xmlns:a16="http://schemas.microsoft.com/office/drawing/2014/main" xmlns="" id="{3C9683BB-6ADE-4C56-9123-7ACD364C4B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95619" y="2114550"/>
            <a:ext cx="1085755" cy="990600"/>
          </a:xfrm>
          <a:prstGeom prst="rect">
            <a:avLst/>
          </a:prstGeom>
        </p:spPr>
      </p:pic>
      <p:pic>
        <p:nvPicPr>
          <p:cNvPr id="10" name="Picture 10" descr="A picture containing clipart&#10;&#10;Description generated with high confidence">
            <a:extLst>
              <a:ext uri="{FF2B5EF4-FFF2-40B4-BE49-F238E27FC236}">
                <a16:creationId xmlns:a16="http://schemas.microsoft.com/office/drawing/2014/main" xmlns="" id="{F52AA5AA-E37D-4C80-BB37-01EE511992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64236" y="3152775"/>
            <a:ext cx="819078" cy="1038225"/>
          </a:xfrm>
          <a:prstGeom prst="rect">
            <a:avLst/>
          </a:prstGeom>
        </p:spPr>
      </p:pic>
      <p:pic>
        <p:nvPicPr>
          <p:cNvPr id="12" name="Picture 12">
            <a:extLst>
              <a:ext uri="{FF2B5EF4-FFF2-40B4-BE49-F238E27FC236}">
                <a16:creationId xmlns:a16="http://schemas.microsoft.com/office/drawing/2014/main" xmlns="" id="{9B9FB282-B31C-43D8-9117-2E00D2E9B02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33723" y="4342130"/>
            <a:ext cx="1142900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0735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accent3"/>
                </a:solidFill>
              </a:rPr>
              <a:t>An Introduction to Peacefulness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  <p:pic>
        <p:nvPicPr>
          <p:cNvPr id="8" name="Picture 7" descr="peace baby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4179" y="2403782"/>
            <a:ext cx="3085691" cy="3099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1024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BDD6EFB-044E-4EF2-8A05-0D605FD19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583" y="-542925"/>
            <a:ext cx="10058400" cy="146853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00B050"/>
                </a:solidFill>
                <a:latin typeface="Times New Roman"/>
                <a:cs typeface="Times New Roman"/>
              </a:rPr>
              <a:t>I love you and you love me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94873BE-32AF-42F8-A002-D2EB4A0A55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811" y="1085850"/>
            <a:ext cx="10058400" cy="4023360"/>
          </a:xfrm>
        </p:spPr>
        <p:txBody>
          <a:bodyPr vert="horz" lIns="0" tIns="45720" rIns="0" bIns="45720" rtlCol="0" anchor="t">
            <a:normAutofit/>
          </a:bodyPr>
          <a:lstStyle/>
          <a:p>
            <a:r>
              <a:rPr lang="en-US" sz="3200" dirty="0">
                <a:solidFill>
                  <a:srgbClr val="000000"/>
                </a:solidFill>
                <a:latin typeface="Times New Roman"/>
                <a:cs typeface="Times New Roman"/>
              </a:rPr>
              <a:t>I love you and you love me. </a:t>
            </a:r>
            <a:endParaRPr lang="en-US" sz="320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r>
              <a:rPr lang="en-US" sz="3200" dirty="0">
                <a:solidFill>
                  <a:srgbClr val="000000"/>
                </a:solidFill>
                <a:latin typeface="Times New Roman"/>
                <a:cs typeface="Times New Roman"/>
              </a:rPr>
              <a:t>We are one big family. </a:t>
            </a:r>
            <a:endParaRPr lang="en-US" sz="320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r>
              <a:rPr lang="en-US" sz="3200" dirty="0">
                <a:solidFill>
                  <a:srgbClr val="000000"/>
                </a:solidFill>
                <a:latin typeface="Times New Roman"/>
                <a:cs typeface="Times New Roman"/>
              </a:rPr>
              <a:t>All around the world </a:t>
            </a:r>
            <a:endParaRPr lang="en-US" sz="320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r>
              <a:rPr lang="en-US" sz="3200" dirty="0">
                <a:solidFill>
                  <a:srgbClr val="000000"/>
                </a:solidFill>
                <a:latin typeface="Times New Roman"/>
                <a:cs typeface="Times New Roman"/>
              </a:rPr>
              <a:t>you’ll see us teaching peace and unity. </a:t>
            </a:r>
            <a:endParaRPr lang="en-US" sz="320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r>
              <a:rPr lang="en-US" sz="3200" dirty="0">
                <a:solidFill>
                  <a:srgbClr val="000000"/>
                </a:solidFill>
                <a:latin typeface="Times New Roman"/>
                <a:cs typeface="Times New Roman"/>
              </a:rPr>
              <a:t>I love you and you love me. </a:t>
            </a:r>
            <a:endParaRPr lang="en-US" sz="320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r>
              <a:rPr lang="en-US" sz="3200" dirty="0">
                <a:solidFill>
                  <a:srgbClr val="000000"/>
                </a:solidFill>
                <a:latin typeface="Times New Roman"/>
                <a:cs typeface="Times New Roman"/>
              </a:rPr>
              <a:t>We are one big family</a:t>
            </a:r>
          </a:p>
          <a:p>
            <a:endParaRPr lang="en-US" dirty="0">
              <a:cs typeface="Calibri"/>
            </a:endParaRP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9D6CC389-F591-4B4F-BF62-4F30ED847D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4595" y="1457325"/>
            <a:ext cx="1910633" cy="1934983"/>
          </a:xfrm>
          <a:prstGeom prst="rect">
            <a:avLst/>
          </a:prstGeom>
        </p:spPr>
      </p:pic>
      <p:pic>
        <p:nvPicPr>
          <p:cNvPr id="10" name="Picture 10" descr="A picture containing clipart&#10;&#10;Description generated with high confidence">
            <a:extLst>
              <a:ext uri="{FF2B5EF4-FFF2-40B4-BE49-F238E27FC236}">
                <a16:creationId xmlns:a16="http://schemas.microsoft.com/office/drawing/2014/main" xmlns="" id="{DA6EEB43-A77E-463A-9000-5C07182096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93198" y="2686050"/>
            <a:ext cx="1867256" cy="1713982"/>
          </a:xfrm>
          <a:prstGeom prst="rect">
            <a:avLst/>
          </a:prstGeom>
        </p:spPr>
      </p:pic>
      <p:pic>
        <p:nvPicPr>
          <p:cNvPr id="12" name="Picture 12" descr="A picture containing vector graphics&#10;&#10;Description generated with very high confidence">
            <a:extLst>
              <a:ext uri="{FF2B5EF4-FFF2-40B4-BE49-F238E27FC236}">
                <a16:creationId xmlns:a16="http://schemas.microsoft.com/office/drawing/2014/main" xmlns="" id="{A752FA8B-BD7F-4860-9302-ECCD4E1B47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68629" y="4401748"/>
            <a:ext cx="1472651" cy="1473119"/>
          </a:xfrm>
          <a:prstGeom prst="rect">
            <a:avLst/>
          </a:prstGeom>
        </p:spPr>
      </p:pic>
      <p:pic>
        <p:nvPicPr>
          <p:cNvPr id="16" name="Picture 16">
            <a:extLst>
              <a:ext uri="{FF2B5EF4-FFF2-40B4-BE49-F238E27FC236}">
                <a16:creationId xmlns:a16="http://schemas.microsoft.com/office/drawing/2014/main" xmlns="" id="{08ED6C2F-FE41-4255-8829-89E33EAF252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730141" y="152400"/>
            <a:ext cx="2193572" cy="1467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2998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B6A0752-743D-4FB4-B453-D5E31BA82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6912" y="-95250"/>
            <a:ext cx="10058400" cy="1450757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00B050"/>
                </a:solidFill>
                <a:latin typeface="Times New Roman"/>
                <a:cs typeface="Times New Roman"/>
              </a:rPr>
              <a:t>Peace Is The World Smiling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DE75D68-6C79-47C4-B92B-7F4248EA7D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r>
              <a:rPr lang="en-US" sz="3200" dirty="0">
                <a:solidFill>
                  <a:srgbClr val="000000"/>
                </a:solidFill>
                <a:latin typeface="Times New Roman"/>
                <a:cs typeface="Times New Roman"/>
              </a:rPr>
              <a:t>Peace is the world smiling. </a:t>
            </a:r>
          </a:p>
          <a:p>
            <a:r>
              <a:rPr lang="en-US" sz="3200" dirty="0">
                <a:solidFill>
                  <a:srgbClr val="000000"/>
                </a:solidFill>
                <a:latin typeface="Times New Roman"/>
                <a:cs typeface="Times New Roman"/>
              </a:rPr>
              <a:t>Peace is a gentle dove. </a:t>
            </a:r>
            <a:endParaRPr lang="en-US" sz="320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r>
              <a:rPr lang="en-US" sz="3200" dirty="0">
                <a:solidFill>
                  <a:srgbClr val="000000"/>
                </a:solidFill>
                <a:latin typeface="Times New Roman"/>
                <a:cs typeface="Times New Roman"/>
              </a:rPr>
              <a:t>Peace is sharing. </a:t>
            </a:r>
            <a:endParaRPr lang="en-US" sz="320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r>
              <a:rPr lang="en-US" sz="3200" dirty="0">
                <a:solidFill>
                  <a:srgbClr val="000000"/>
                </a:solidFill>
                <a:latin typeface="Times New Roman"/>
                <a:cs typeface="Times New Roman"/>
              </a:rPr>
              <a:t>Peace is caring. </a:t>
            </a:r>
            <a:endParaRPr lang="en-US" sz="320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r>
              <a:rPr lang="en-US" sz="3200" dirty="0">
                <a:solidFill>
                  <a:srgbClr val="000000"/>
                </a:solidFill>
                <a:latin typeface="Times New Roman"/>
                <a:cs typeface="Times New Roman"/>
              </a:rPr>
              <a:t>Peace is filling the world with love! </a:t>
            </a:r>
            <a:endParaRPr lang="en-US" sz="320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endParaRPr lang="en-US" dirty="0">
              <a:cs typeface="Calibri"/>
            </a:endParaRPr>
          </a:p>
        </p:txBody>
      </p:sp>
      <p:pic>
        <p:nvPicPr>
          <p:cNvPr id="4" name="Picture 4" descr="A bird flying in the sky&#10;&#10;Description generated with very high confidence">
            <a:extLst>
              <a:ext uri="{FF2B5EF4-FFF2-40B4-BE49-F238E27FC236}">
                <a16:creationId xmlns:a16="http://schemas.microsoft.com/office/drawing/2014/main" xmlns="" id="{39F3591E-E367-4A9A-A021-92D538FE74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6808" y="1463975"/>
            <a:ext cx="1924521" cy="1291645"/>
          </a:xfrm>
          <a:prstGeom prst="rect">
            <a:avLst/>
          </a:prstGeom>
        </p:spPr>
      </p:pic>
      <p:pic>
        <p:nvPicPr>
          <p:cNvPr id="6" name="Picture 6" descr="A person playing with a ball&#10;&#10;Description generated with high confidence">
            <a:extLst>
              <a:ext uri="{FF2B5EF4-FFF2-40B4-BE49-F238E27FC236}">
                <a16:creationId xmlns:a16="http://schemas.microsoft.com/office/drawing/2014/main" xmlns="" id="{BC748410-B81D-4196-96A8-8C4C528D92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7883" y="2757937"/>
            <a:ext cx="1661554" cy="1108480"/>
          </a:xfrm>
          <a:prstGeom prst="rect">
            <a:avLst/>
          </a:prstGeom>
        </p:spPr>
      </p:pic>
      <p:pic>
        <p:nvPicPr>
          <p:cNvPr id="8" name="Picture 8" descr="A person in a yellow flower&#10;&#10;Description generated with very high confidence">
            <a:extLst>
              <a:ext uri="{FF2B5EF4-FFF2-40B4-BE49-F238E27FC236}">
                <a16:creationId xmlns:a16="http://schemas.microsoft.com/office/drawing/2014/main" xmlns="" id="{1A030996-A97F-4EE4-8717-649DCE73C1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25984" y="3858564"/>
            <a:ext cx="1689186" cy="1158457"/>
          </a:xfrm>
          <a:prstGeom prst="rect">
            <a:avLst/>
          </a:prstGeom>
        </p:spPr>
      </p:pic>
      <p:pic>
        <p:nvPicPr>
          <p:cNvPr id="10" name="Picture 10" descr="A person that is sitting in the grass&#10;&#10;Description generated with very high confidence">
            <a:extLst>
              <a:ext uri="{FF2B5EF4-FFF2-40B4-BE49-F238E27FC236}">
                <a16:creationId xmlns:a16="http://schemas.microsoft.com/office/drawing/2014/main" xmlns="" id="{422A9ECD-FC2C-4249-9FA1-E155525A8A6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79803" y="400050"/>
            <a:ext cx="1882749" cy="1059805"/>
          </a:xfrm>
          <a:prstGeom prst="rect">
            <a:avLst/>
          </a:prstGeom>
        </p:spPr>
      </p:pic>
      <p:pic>
        <p:nvPicPr>
          <p:cNvPr id="12" name="Picture 12" descr="A star filled sky&#10;&#10;Description generated with very high confidence">
            <a:extLst>
              <a:ext uri="{FF2B5EF4-FFF2-40B4-BE49-F238E27FC236}">
                <a16:creationId xmlns:a16="http://schemas.microsoft.com/office/drawing/2014/main" xmlns="" id="{ABAC6505-A7C5-491E-8D45-4FB9C7BB24A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87034" y="5018337"/>
            <a:ext cx="1482498" cy="1316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92484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129</TotalTime>
  <Words>357</Words>
  <Application>Microsoft Macintosh PowerPoint</Application>
  <PresentationFormat>Custom</PresentationFormat>
  <Paragraphs>143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Retrospect</vt:lpstr>
      <vt:lpstr>Peacefulness </vt:lpstr>
      <vt:lpstr>PowerPoint Presentation</vt:lpstr>
      <vt:lpstr>PowerPoint Presentation</vt:lpstr>
      <vt:lpstr>Opening Prayer</vt:lpstr>
      <vt:lpstr>Hello everybody!</vt:lpstr>
      <vt:lpstr>Open and shut them </vt:lpstr>
      <vt:lpstr>An Introduction to Peacefulness</vt:lpstr>
      <vt:lpstr>I love you and you love me</vt:lpstr>
      <vt:lpstr>Peace Is The World Smiling</vt:lpstr>
      <vt:lpstr>Peace Around the World  </vt:lpstr>
      <vt:lpstr>We are Peacemakers</vt:lpstr>
      <vt:lpstr>I’ve Got Peace Like a River  </vt:lpstr>
      <vt:lpstr>Put A Little Love In Your Heart</vt:lpstr>
      <vt:lpstr>Peace Will Come</vt:lpstr>
      <vt:lpstr>Peace will come #2</vt:lpstr>
      <vt:lpstr>Let There Be Peace On Earth</vt:lpstr>
      <vt:lpstr>I’ve Got Peace in My Fingers </vt:lpstr>
      <vt:lpstr>Dona Nobis Pacem Grant Us Peace</vt:lpstr>
      <vt:lpstr>Closing quote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Julie Iraninejad</cp:lastModifiedBy>
  <cp:revision>36</cp:revision>
  <dcterms:created xsi:type="dcterms:W3CDTF">2013-07-15T20:26:40Z</dcterms:created>
  <dcterms:modified xsi:type="dcterms:W3CDTF">2018-03-08T18:28:39Z</dcterms:modified>
</cp:coreProperties>
</file>