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embeddedFontLst>
    <p:embeddedFont>
      <p:font typeface="Satisfy"/>
      <p:regular r:id="rId27"/>
    </p:embeddedFont>
    <p:embeddedFont>
      <p:font typeface="Bree Serif"/>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BreeSerif-regular.fntdata"/><Relationship Id="rId27" Type="http://schemas.openxmlformats.org/officeDocument/2006/relationships/font" Target="fonts/Satisfy-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27272"/>
              <a:buChar char="●"/>
              <a:defRPr sz="1100"/>
            </a:lvl1pPr>
            <a:lvl2pPr lvl="1">
              <a:spcBef>
                <a:spcPts val="0"/>
              </a:spcBef>
              <a:buSzPct val="127272"/>
              <a:buChar char="○"/>
              <a:defRPr sz="1100"/>
            </a:lvl2pPr>
            <a:lvl3pPr lvl="2">
              <a:spcBef>
                <a:spcPts val="0"/>
              </a:spcBef>
              <a:buSzPct val="127272"/>
              <a:buChar char="■"/>
              <a:defRPr sz="1100"/>
            </a:lvl3pPr>
            <a:lvl4pPr lvl="3">
              <a:spcBef>
                <a:spcPts val="0"/>
              </a:spcBef>
              <a:buSzPct val="127272"/>
              <a:buChar char="●"/>
              <a:defRPr sz="1100"/>
            </a:lvl4pPr>
            <a:lvl5pPr lvl="4">
              <a:spcBef>
                <a:spcPts val="0"/>
              </a:spcBef>
              <a:buSzPct val="127272"/>
              <a:buChar char="○"/>
              <a:defRPr sz="1100"/>
            </a:lvl5pPr>
            <a:lvl6pPr lvl="5">
              <a:spcBef>
                <a:spcPts val="0"/>
              </a:spcBef>
              <a:buSzPct val="127272"/>
              <a:buChar char="■"/>
              <a:defRPr sz="1100"/>
            </a:lvl6pPr>
            <a:lvl7pPr lvl="6">
              <a:spcBef>
                <a:spcPts val="0"/>
              </a:spcBef>
              <a:buSzPct val="127272"/>
              <a:buChar char="●"/>
              <a:defRPr sz="1100"/>
            </a:lvl7pPr>
            <a:lvl8pPr lvl="7">
              <a:spcBef>
                <a:spcPts val="0"/>
              </a:spcBef>
              <a:buSzPct val="127272"/>
              <a:buChar char="○"/>
              <a:defRPr sz="1100"/>
            </a:lvl8pPr>
            <a:lvl9pPr lvl="8">
              <a:spcBef>
                <a:spcPts val="0"/>
              </a:spcBef>
              <a:buSzPct val="127272"/>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And we are all one human family story shades of </a:t>
            </a:r>
            <a:r>
              <a:rPr lang="en"/>
              <a:t>people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youtu.be/luRkeDCoxZ4"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m.youtube.com/watch?v=zfPzUZ_25yw"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title"/>
          </p:nvPr>
        </p:nvSpPr>
        <p:spPr>
          <a:xfrm>
            <a:off x="-82061" y="1795371"/>
            <a:ext cx="8520600" cy="841800"/>
          </a:xfrm>
          <a:prstGeom prst="rect">
            <a:avLst/>
          </a:prstGeom>
        </p:spPr>
        <p:txBody>
          <a:bodyPr anchorCtr="0" anchor="ctr" bIns="91425" lIns="91425" rIns="91425" wrap="square" tIns="91425">
            <a:noAutofit/>
          </a:bodyPr>
          <a:lstStyle/>
          <a:p>
            <a:pPr lvl="0">
              <a:spcBef>
                <a:spcPts val="0"/>
              </a:spcBef>
              <a:buNone/>
            </a:pPr>
            <a:r>
              <a:rPr lang="en"/>
              <a:t>         Devotional for kids</a:t>
            </a:r>
          </a:p>
        </p:txBody>
      </p:sp>
      <p:sp>
        <p:nvSpPr>
          <p:cNvPr id="55" name="Shape 55"/>
          <p:cNvSpPr txBox="1"/>
          <p:nvPr/>
        </p:nvSpPr>
        <p:spPr>
          <a:xfrm>
            <a:off x="914373" y="2143663"/>
            <a:ext cx="7315200" cy="8535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pic>
        <p:nvPicPr>
          <p:cNvPr id="56" name="Shape 56"/>
          <p:cNvPicPr preferRelativeResize="0"/>
          <p:nvPr/>
        </p:nvPicPr>
        <p:blipFill>
          <a:blip r:embed="rId3">
            <a:alphaModFix/>
          </a:blip>
          <a:stretch>
            <a:fillRect/>
          </a:stretch>
        </p:blipFill>
        <p:spPr>
          <a:xfrm>
            <a:off x="-82050" y="0"/>
            <a:ext cx="9444776" cy="4991100"/>
          </a:xfrm>
          <a:prstGeom prst="rect">
            <a:avLst/>
          </a:prstGeom>
          <a:noFill/>
          <a:ln>
            <a:noFill/>
          </a:ln>
        </p:spPr>
      </p:pic>
      <p:sp>
        <p:nvSpPr>
          <p:cNvPr id="57" name="Shape 57"/>
          <p:cNvSpPr txBox="1"/>
          <p:nvPr/>
        </p:nvSpPr>
        <p:spPr>
          <a:xfrm>
            <a:off x="982743" y="929771"/>
            <a:ext cx="7315200" cy="1500000"/>
          </a:xfrm>
          <a:prstGeom prst="rect">
            <a:avLst/>
          </a:prstGeom>
          <a:noFill/>
          <a:ln>
            <a:noFill/>
          </a:ln>
        </p:spPr>
        <p:txBody>
          <a:bodyPr anchorCtr="0" anchor="t" bIns="91425" lIns="91425" rIns="91425" wrap="square" tIns="91425">
            <a:noAutofit/>
          </a:bodyPr>
          <a:lstStyle/>
          <a:p>
            <a:pPr lvl="0">
              <a:spcBef>
                <a:spcPts val="0"/>
              </a:spcBef>
              <a:buNone/>
            </a:pPr>
            <a:r>
              <a:rPr lang="en" sz="4500">
                <a:latin typeface="Satisfy"/>
                <a:ea typeface="Satisfy"/>
                <a:cs typeface="Satisfy"/>
                <a:sym typeface="Satisfy"/>
              </a:rPr>
              <a:t>Devotional for kids </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87469" y="2150838"/>
            <a:ext cx="8520600" cy="841800"/>
          </a:xfrm>
          <a:prstGeom prst="rect">
            <a:avLst/>
          </a:prstGeom>
        </p:spPr>
        <p:txBody>
          <a:bodyPr anchorCtr="0" anchor="ctr" bIns="91425" lIns="91425" rIns="91425" wrap="square" tIns="91425">
            <a:noAutofit/>
          </a:bodyPr>
          <a:lstStyle/>
          <a:p>
            <a:pPr lvl="0">
              <a:spcBef>
                <a:spcPts val="0"/>
              </a:spcBef>
              <a:buNone/>
            </a:pPr>
            <a:r>
              <a:rPr lang="en"/>
              <a:t>The well-being of mankind, its peace and security, are unattainable unless and until its unity is firmly established.”</a:t>
            </a:r>
            <a:br>
              <a:rPr lang="en"/>
            </a:b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idx="1" type="body"/>
          </p:nvPr>
        </p:nvSpPr>
        <p:spPr>
          <a:xfrm>
            <a:off x="497608" y="693087"/>
            <a:ext cx="8520600" cy="3416400"/>
          </a:xfrm>
          <a:prstGeom prst="rect">
            <a:avLst/>
          </a:prstGeom>
        </p:spPr>
        <p:txBody>
          <a:bodyPr anchorCtr="0" anchor="t" bIns="91425" lIns="91425" rIns="91425" wrap="square" tIns="91425">
            <a:noAutofit/>
          </a:bodyPr>
          <a:lstStyle/>
          <a:p>
            <a:pPr lvl="0">
              <a:spcBef>
                <a:spcPts val="0"/>
              </a:spcBef>
              <a:buNone/>
            </a:pPr>
            <a:br>
              <a:rPr lang="en"/>
            </a:br>
            <a:r>
              <a:rPr lang="en" sz="3000">
                <a:solidFill>
                  <a:schemeClr val="dk1"/>
                </a:solidFill>
              </a:rPr>
              <a:t>“The tabernacle of unity hath been raised; regard ye not one another as strangers. Ye are the fruits of one tree, and the leaves of one branch.”</a:t>
            </a:r>
            <a:br>
              <a:rPr lang="en" sz="3000">
                <a:solidFill>
                  <a:schemeClr val="dk1"/>
                </a:solidFill>
              </a:rPr>
            </a:b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2150850"/>
            <a:ext cx="8520600" cy="841800"/>
          </a:xfrm>
          <a:prstGeom prst="rect">
            <a:avLst/>
          </a:prstGeom>
        </p:spPr>
        <p:txBody>
          <a:bodyPr anchorCtr="0" anchor="ctr" bIns="91425" lIns="91425" rIns="91425" wrap="square" tIns="91425">
            <a:noAutofit/>
          </a:bodyPr>
          <a:lstStyle/>
          <a:p>
            <a:pPr lvl="0">
              <a:spcBef>
                <a:spcPts val="0"/>
              </a:spcBef>
              <a:buNone/>
            </a:pPr>
            <a:r>
              <a:rPr lang="en"/>
              <a:t>“Do not be content with showing friendship in words alone, let your heart burn with loving kindness for all who may cross your path.”</a:t>
            </a:r>
            <a:br>
              <a:rPr lang="en"/>
            </a:br>
            <a:r>
              <a:rPr lang="en"/>
              <a:t> </a:t>
            </a:r>
            <a:br>
              <a:rPr lang="en"/>
            </a:b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txBox="1"/>
          <p:nvPr>
            <p:ph type="ctrTitle"/>
          </p:nvPr>
        </p:nvSpPr>
        <p:spPr>
          <a:xfrm>
            <a:off x="235144" y="2319618"/>
            <a:ext cx="8520600" cy="2052600"/>
          </a:xfrm>
          <a:prstGeom prst="rect">
            <a:avLst/>
          </a:prstGeom>
        </p:spPr>
        <p:txBody>
          <a:bodyPr anchorCtr="0" anchor="b" bIns="91425" lIns="91425" rIns="91425" wrap="square" tIns="91425">
            <a:noAutofit/>
          </a:bodyPr>
          <a:lstStyle/>
          <a:p>
            <a:pPr lvl="0">
              <a:spcBef>
                <a:spcPts val="0"/>
              </a:spcBef>
              <a:buNone/>
            </a:pPr>
            <a:r>
              <a:rPr lang="en"/>
              <a:t>“Behold, how good and pleasant it is when brothers dwell in unity!”</a:t>
            </a:r>
            <a:br>
              <a:rPr lang="en"/>
            </a:br>
            <a:r>
              <a:rPr lang="en"/>
              <a:t>-Old Testament, Psalms 133: 1</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nvSpPr>
        <p:spPr>
          <a:xfrm>
            <a:off x="0" y="0"/>
            <a:ext cx="9144000" cy="5143500"/>
          </a:xfrm>
          <a:prstGeom prst="rect">
            <a:avLst/>
          </a:prstGeom>
          <a:noFill/>
          <a:ln>
            <a:noFill/>
          </a:ln>
        </p:spPr>
        <p:txBody>
          <a:bodyPr anchorCtr="0" anchor="ctr" bIns="91425" lIns="91425" rIns="91425" wrap="square" tIns="91425">
            <a:noAutofit/>
          </a:bodyPr>
          <a:lstStyle/>
          <a:p>
            <a:pPr lvl="0" rtl="0" algn="ctr">
              <a:spcBef>
                <a:spcPts val="0"/>
              </a:spcBef>
              <a:buNone/>
            </a:pPr>
            <a:r>
              <a:rPr lang="en" sz="3500"/>
              <a:t>Let there arise out of you a band of people inviting to all that is good,</a:t>
            </a:r>
            <a:br>
              <a:rPr lang="en" sz="3500"/>
            </a:br>
            <a:r>
              <a:rPr lang="en" sz="3500"/>
              <a:t>Enjoining what is right, and forbidding what is wrong: They are the ones to attain felicity. Be not like those who are divided among themselves.”</a:t>
            </a:r>
            <a:br>
              <a:rPr lang="en" sz="3500"/>
            </a:br>
            <a:r>
              <a:rPr lang="en" sz="3500"/>
              <a:t>-Holy Qur'án, Súrih II: 103-105</a:t>
            </a:r>
            <a:br>
              <a:rPr lang="en" sz="3500"/>
            </a:b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ctrTitle"/>
          </p:nvPr>
        </p:nvSpPr>
        <p:spPr>
          <a:xfrm>
            <a:off x="311699" y="2434465"/>
            <a:ext cx="8520600" cy="2052600"/>
          </a:xfrm>
          <a:prstGeom prst="rect">
            <a:avLst/>
          </a:prstGeom>
        </p:spPr>
        <p:txBody>
          <a:bodyPr anchorCtr="0" anchor="b" bIns="91425" lIns="91425" rIns="91425" wrap="square" tIns="91425">
            <a:noAutofit/>
          </a:bodyPr>
          <a:lstStyle/>
          <a:p>
            <a:pPr lvl="0">
              <a:spcBef>
                <a:spcPts val="0"/>
              </a:spcBef>
              <a:buNone/>
            </a:pPr>
            <a:r>
              <a:rPr lang="en"/>
              <a:t>“Close your eyes to racial differences, and welcome all with the light of oneness.” </a:t>
            </a:r>
            <a:br>
              <a:rPr lang="en"/>
            </a:b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type="title"/>
          </p:nvPr>
        </p:nvSpPr>
        <p:spPr>
          <a:xfrm>
            <a:off x="-185970" y="214860"/>
            <a:ext cx="8520600" cy="841800"/>
          </a:xfrm>
          <a:prstGeom prst="rect">
            <a:avLst/>
          </a:prstGeom>
        </p:spPr>
        <p:txBody>
          <a:bodyPr anchorCtr="0" anchor="ctr" bIns="91425" lIns="91425" rIns="91425" wrap="square" tIns="91425">
            <a:noAutofit/>
          </a:bodyPr>
          <a:lstStyle/>
          <a:p>
            <a:pPr lvl="0">
              <a:spcBef>
                <a:spcPts val="0"/>
              </a:spcBef>
              <a:buNone/>
            </a:pPr>
            <a:r>
              <a:rPr lang="en"/>
              <a:t>Story</a:t>
            </a:r>
          </a:p>
        </p:txBody>
      </p:sp>
      <p:pic>
        <p:nvPicPr>
          <p:cNvPr id="145" name="Shape 145"/>
          <p:cNvPicPr preferRelativeResize="0"/>
          <p:nvPr/>
        </p:nvPicPr>
        <p:blipFill>
          <a:blip r:embed="rId3">
            <a:alphaModFix/>
          </a:blip>
          <a:stretch>
            <a:fillRect/>
          </a:stretch>
        </p:blipFill>
        <p:spPr>
          <a:xfrm>
            <a:off x="152400" y="1209060"/>
            <a:ext cx="8839202" cy="364395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type="ctrTitle"/>
          </p:nvPr>
        </p:nvSpPr>
        <p:spPr>
          <a:xfrm>
            <a:off x="311708" y="744575"/>
            <a:ext cx="8520600" cy="2052600"/>
          </a:xfrm>
          <a:prstGeom prst="rect">
            <a:avLst/>
          </a:prstGeom>
        </p:spPr>
        <p:txBody>
          <a:bodyPr anchorCtr="0" anchor="b" bIns="91425" lIns="91425" rIns="91425" wrap="square" tIns="91425">
            <a:noAutofit/>
          </a:bodyPr>
          <a:lstStyle/>
          <a:p>
            <a:pPr lvl="0">
              <a:spcBef>
                <a:spcPts val="0"/>
              </a:spcBef>
              <a:buNone/>
            </a:pPr>
            <a:r>
              <a:t/>
            </a:r>
            <a:endParaRPr/>
          </a:p>
        </p:txBody>
      </p:sp>
      <p:sp>
        <p:nvSpPr>
          <p:cNvPr id="151" name="Shape 151"/>
          <p:cNvSpPr txBox="1"/>
          <p:nvPr>
            <p:ph idx="1" type="subTitle"/>
          </p:nvPr>
        </p:nvSpPr>
        <p:spPr>
          <a:xfrm>
            <a:off x="311700" y="2834125"/>
            <a:ext cx="8520600" cy="7926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152" name="Shape 152"/>
          <p:cNvPicPr preferRelativeResize="0"/>
          <p:nvPr/>
        </p:nvPicPr>
        <p:blipFill>
          <a:blip r:embed="rId3">
            <a:alphaModFix/>
          </a:blip>
          <a:stretch>
            <a:fillRect/>
          </a:stretch>
        </p:blipFill>
        <p:spPr>
          <a:xfrm>
            <a:off x="-92975" y="0"/>
            <a:ext cx="9144001" cy="5143500"/>
          </a:xfrm>
          <a:prstGeom prst="rect">
            <a:avLst/>
          </a:prstGeom>
          <a:noFill/>
          <a:ln>
            <a:noFill/>
          </a:ln>
        </p:spPr>
      </p:pic>
      <p:sp>
        <p:nvSpPr>
          <p:cNvPr id="153" name="Shape 153"/>
          <p:cNvSpPr txBox="1"/>
          <p:nvPr/>
        </p:nvSpPr>
        <p:spPr>
          <a:xfrm>
            <a:off x="3451967" y="3626728"/>
            <a:ext cx="7315200" cy="853500"/>
          </a:xfrm>
          <a:prstGeom prst="rect">
            <a:avLst/>
          </a:prstGeom>
          <a:noFill/>
          <a:ln>
            <a:noFill/>
          </a:ln>
        </p:spPr>
        <p:txBody>
          <a:bodyPr anchorCtr="0" anchor="t" bIns="91425" lIns="91425" rIns="91425" wrap="square" tIns="91425">
            <a:noAutofit/>
          </a:bodyPr>
          <a:lstStyle/>
          <a:p>
            <a:pPr lvl="0">
              <a:spcBef>
                <a:spcPts val="0"/>
              </a:spcBef>
              <a:buNone/>
            </a:pPr>
            <a:r>
              <a:rPr lang="en" sz="3800"/>
              <a:t>SONG</a:t>
            </a:r>
            <a:r>
              <a:rPr lang="en" sz="4300"/>
              <a:t>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ctrTitle"/>
          </p:nvPr>
        </p:nvSpPr>
        <p:spPr>
          <a:xfrm>
            <a:off x="481244" y="-585700"/>
            <a:ext cx="8520600" cy="2052600"/>
          </a:xfrm>
          <a:prstGeom prst="rect">
            <a:avLst/>
          </a:prstGeom>
        </p:spPr>
        <p:txBody>
          <a:bodyPr anchorCtr="0" anchor="b" bIns="91425" lIns="91425" rIns="91425" wrap="square" tIns="91425">
            <a:noAutofit/>
          </a:bodyPr>
          <a:lstStyle/>
          <a:p>
            <a:pPr lvl="0">
              <a:spcBef>
                <a:spcPts val="0"/>
              </a:spcBef>
              <a:buNone/>
            </a:pPr>
            <a:r>
              <a:rPr lang="en"/>
              <a:t>If you desire</a:t>
            </a:r>
          </a:p>
        </p:txBody>
      </p:sp>
      <p:sp>
        <p:nvSpPr>
          <p:cNvPr id="159" name="Shape 159"/>
          <p:cNvSpPr txBox="1"/>
          <p:nvPr>
            <p:ph idx="1" type="subTitle"/>
          </p:nvPr>
        </p:nvSpPr>
        <p:spPr>
          <a:xfrm>
            <a:off x="0" y="4189201"/>
            <a:ext cx="8520600" cy="792600"/>
          </a:xfrm>
          <a:prstGeom prst="rect">
            <a:avLst/>
          </a:prstGeom>
        </p:spPr>
        <p:txBody>
          <a:bodyPr anchorCtr="0" anchor="t" bIns="91425" lIns="91425" rIns="91425" wrap="square" tIns="91425">
            <a:noAutofit/>
          </a:bodyPr>
          <a:lstStyle/>
          <a:p>
            <a:pPr lvl="0">
              <a:spcBef>
                <a:spcPts val="0"/>
              </a:spcBef>
              <a:buNone/>
            </a:pPr>
            <a:r>
              <a:rPr lang="en" u="sng">
                <a:solidFill>
                  <a:schemeClr val="hlink"/>
                </a:solidFill>
                <a:hlinkClick r:id="rId3"/>
              </a:rPr>
              <a:t>https://youtu.be/luRkeDCoxZ4</a:t>
            </a:r>
          </a:p>
        </p:txBody>
      </p:sp>
      <p:sp>
        <p:nvSpPr>
          <p:cNvPr id="160" name="Shape 160"/>
          <p:cNvSpPr txBox="1"/>
          <p:nvPr/>
        </p:nvSpPr>
        <p:spPr>
          <a:xfrm>
            <a:off x="1023778" y="1672810"/>
            <a:ext cx="7315200" cy="853500"/>
          </a:xfrm>
          <a:prstGeom prst="rect">
            <a:avLst/>
          </a:prstGeom>
          <a:noFill/>
          <a:ln>
            <a:noFill/>
          </a:ln>
        </p:spPr>
        <p:txBody>
          <a:bodyPr anchorCtr="0" anchor="t" bIns="91425" lIns="91425" rIns="91425" wrap="square" tIns="91425">
            <a:noAutofit/>
          </a:bodyPr>
          <a:lstStyle/>
          <a:p>
            <a:pPr lvl="0">
              <a:spcBef>
                <a:spcPts val="0"/>
              </a:spcBef>
              <a:buNone/>
            </a:pPr>
            <a:r>
              <a:rPr lang="en" sz="2600"/>
              <a:t>If you desire with all your heart, friendship with every race on earth, your thought, spiritual and positive, will spread; it will become the desire of others, growing stronger and stronger, until it reaches the minds of all men.”</a:t>
            </a:r>
            <a:br>
              <a:rPr lang="en" sz="2600"/>
            </a:b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311700" y="460960"/>
            <a:ext cx="8520600" cy="841800"/>
          </a:xfrm>
          <a:prstGeom prst="rect">
            <a:avLst/>
          </a:prstGeom>
        </p:spPr>
        <p:txBody>
          <a:bodyPr anchorCtr="0" anchor="ctr" bIns="91425" lIns="91425" rIns="91425" wrap="square" tIns="91425">
            <a:noAutofit/>
          </a:bodyPr>
          <a:lstStyle/>
          <a:p>
            <a:pPr lvl="0">
              <a:spcBef>
                <a:spcPts val="0"/>
              </a:spcBef>
              <a:buNone/>
            </a:pPr>
            <a:r>
              <a:rPr lang="en"/>
              <a:t>Closing song</a:t>
            </a:r>
          </a:p>
        </p:txBody>
      </p:sp>
      <p:sp>
        <p:nvSpPr>
          <p:cNvPr id="166" name="Shape 166"/>
          <p:cNvSpPr txBox="1"/>
          <p:nvPr/>
        </p:nvSpPr>
        <p:spPr>
          <a:xfrm>
            <a:off x="914395" y="1302759"/>
            <a:ext cx="7315200" cy="853500"/>
          </a:xfrm>
          <a:prstGeom prst="rect">
            <a:avLst/>
          </a:prstGeom>
          <a:noFill/>
          <a:ln>
            <a:noFill/>
          </a:ln>
        </p:spPr>
        <p:txBody>
          <a:bodyPr anchorCtr="0" anchor="t" bIns="91425" lIns="91425" rIns="91425" wrap="square" tIns="91425">
            <a:noAutofit/>
          </a:bodyPr>
          <a:lstStyle/>
          <a:p>
            <a:pPr lvl="0">
              <a:spcBef>
                <a:spcPts val="0"/>
              </a:spcBef>
              <a:buNone/>
            </a:pPr>
            <a:r>
              <a:rPr lang="en" sz="3100"/>
              <a:t>“May you always listen, always hear, always speak with the power of the spirit.”X2</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Shape 62"/>
          <p:cNvSpPr txBox="1"/>
          <p:nvPr>
            <p:ph type="ctrTitle"/>
          </p:nvPr>
        </p:nvSpPr>
        <p:spPr>
          <a:xfrm>
            <a:off x="311708" y="744575"/>
            <a:ext cx="8520600" cy="2052600"/>
          </a:xfrm>
          <a:prstGeom prst="rect">
            <a:avLst/>
          </a:prstGeom>
        </p:spPr>
        <p:txBody>
          <a:bodyPr anchorCtr="0" anchor="b" bIns="91425" lIns="91425" rIns="91425" wrap="square" tIns="91425">
            <a:noAutofit/>
          </a:bodyPr>
          <a:lstStyle/>
          <a:p>
            <a:pPr lvl="0">
              <a:spcBef>
                <a:spcPts val="0"/>
              </a:spcBef>
              <a:buNone/>
            </a:pPr>
            <a:r>
              <a:t/>
            </a:r>
            <a:endParaRPr/>
          </a:p>
        </p:txBody>
      </p:sp>
      <p:sp>
        <p:nvSpPr>
          <p:cNvPr id="63" name="Shape 63"/>
          <p:cNvSpPr txBox="1"/>
          <p:nvPr>
            <p:ph idx="1" type="subTitle"/>
          </p:nvPr>
        </p:nvSpPr>
        <p:spPr>
          <a:xfrm>
            <a:off x="311700" y="2834125"/>
            <a:ext cx="8520600" cy="7926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64" name="Shape 64"/>
          <p:cNvPicPr preferRelativeResize="0"/>
          <p:nvPr/>
        </p:nvPicPr>
        <p:blipFill>
          <a:blip r:embed="rId3">
            <a:alphaModFix/>
          </a:blip>
          <a:stretch>
            <a:fillRect/>
          </a:stretch>
        </p:blipFill>
        <p:spPr>
          <a:xfrm>
            <a:off x="0" y="0"/>
            <a:ext cx="9144000" cy="5103850"/>
          </a:xfrm>
          <a:prstGeom prst="rect">
            <a:avLst/>
          </a:prstGeom>
          <a:noFill/>
          <a:ln>
            <a:noFill/>
          </a:ln>
        </p:spPr>
      </p:pic>
      <p:sp>
        <p:nvSpPr>
          <p:cNvPr id="65" name="Shape 65"/>
          <p:cNvSpPr txBox="1"/>
          <p:nvPr/>
        </p:nvSpPr>
        <p:spPr>
          <a:xfrm>
            <a:off x="3632443" y="508462"/>
            <a:ext cx="7315200" cy="853500"/>
          </a:xfrm>
          <a:prstGeom prst="rect">
            <a:avLst/>
          </a:prstGeom>
          <a:noFill/>
          <a:ln>
            <a:noFill/>
          </a:ln>
        </p:spPr>
        <p:txBody>
          <a:bodyPr anchorCtr="0" anchor="t" bIns="91425" lIns="91425" rIns="91425" wrap="square" tIns="91425">
            <a:noAutofit/>
          </a:bodyPr>
          <a:lstStyle/>
          <a:p>
            <a:pPr lvl="0">
              <a:spcBef>
                <a:spcPts val="0"/>
              </a:spcBef>
              <a:buNone/>
            </a:pPr>
            <a:r>
              <a:rPr lang="en" sz="3900"/>
              <a:t>Breakfast </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147633" y="1598491"/>
            <a:ext cx="8520600" cy="841800"/>
          </a:xfrm>
          <a:prstGeom prst="rect">
            <a:avLst/>
          </a:prstGeom>
        </p:spPr>
        <p:txBody>
          <a:bodyPr anchorCtr="0" anchor="ctr" bIns="91425" lIns="91425" rIns="91425" wrap="square" tIns="91425">
            <a:noAutofit/>
          </a:bodyPr>
          <a:lstStyle/>
          <a:p>
            <a:pPr lvl="0">
              <a:spcBef>
                <a:spcPts val="0"/>
              </a:spcBef>
              <a:buClr>
                <a:schemeClr val="dk1"/>
              </a:buClr>
              <a:buSzPct val="30555"/>
              <a:buFont typeface="Arial"/>
              <a:buNone/>
            </a:pPr>
            <a:r>
              <a:rPr lang="en"/>
              <a:t>If anyone wants to say a prayer feel free too.</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ph type="title"/>
          </p:nvPr>
        </p:nvSpPr>
        <p:spPr>
          <a:xfrm>
            <a:off x="218729" y="3414166"/>
            <a:ext cx="8520600" cy="841800"/>
          </a:xfrm>
          <a:prstGeom prst="rect">
            <a:avLst/>
          </a:prstGeom>
        </p:spPr>
        <p:txBody>
          <a:bodyPr anchorCtr="0" anchor="ctr" bIns="91425" lIns="91425" rIns="91425" wrap="square" tIns="91425">
            <a:noAutofit/>
          </a:bodyPr>
          <a:lstStyle/>
          <a:p>
            <a:pPr lvl="0">
              <a:spcBef>
                <a:spcPts val="0"/>
              </a:spcBef>
              <a:buClr>
                <a:schemeClr val="dk1"/>
              </a:buClr>
              <a:buSzPct val="39285"/>
              <a:buFont typeface="Arial"/>
              <a:buNone/>
            </a:pPr>
            <a:r>
              <a:rPr lang="en" sz="2800">
                <a:solidFill>
                  <a:schemeClr val="dk2"/>
                </a:solidFill>
              </a:rPr>
              <a:t>Thank you for coming to our monthly devotions we will be privileged to have you at our next devotion if you have any questions feel free to ask Lillian or Rose iraninejad </a:t>
            </a:r>
          </a:p>
        </p:txBody>
      </p:sp>
      <p:sp>
        <p:nvSpPr>
          <p:cNvPr id="177" name="Shape 177"/>
          <p:cNvSpPr txBox="1"/>
          <p:nvPr/>
        </p:nvSpPr>
        <p:spPr>
          <a:xfrm>
            <a:off x="1063161" y="853003"/>
            <a:ext cx="7315200" cy="853500"/>
          </a:xfrm>
          <a:prstGeom prst="rect">
            <a:avLst/>
          </a:prstGeom>
          <a:noFill/>
          <a:ln>
            <a:noFill/>
          </a:ln>
        </p:spPr>
        <p:txBody>
          <a:bodyPr anchorCtr="0" anchor="t" bIns="91425" lIns="91425" rIns="91425" wrap="square" tIns="91425">
            <a:noAutofit/>
          </a:bodyPr>
          <a:lstStyle/>
          <a:p>
            <a:pPr lvl="0">
              <a:spcBef>
                <a:spcPts val="0"/>
              </a:spcBef>
              <a:buNone/>
            </a:pPr>
            <a:r>
              <a:rPr lang="en" sz="4200"/>
              <a:t>Thank you everyone </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311700" y="2150850"/>
            <a:ext cx="8520600" cy="841800"/>
          </a:xfrm>
          <a:prstGeom prst="rect">
            <a:avLst/>
          </a:prstGeom>
        </p:spPr>
        <p:txBody>
          <a:bodyPr anchorCtr="0" anchor="ctr" bIns="91425" lIns="91425" rIns="91425" wrap="square" tIns="91425">
            <a:noAutofit/>
          </a:bodyPr>
          <a:lstStyle/>
          <a:p>
            <a:pPr lvl="0">
              <a:spcBef>
                <a:spcPts val="0"/>
              </a:spcBef>
              <a:buNone/>
            </a:pPr>
            <a:r>
              <a:t/>
            </a:r>
            <a:endParaRPr/>
          </a:p>
        </p:txBody>
      </p:sp>
      <p:pic>
        <p:nvPicPr>
          <p:cNvPr id="183" name="Shape 183"/>
          <p:cNvPicPr preferRelativeResize="0"/>
          <p:nvPr/>
        </p:nvPicPr>
        <p:blipFill>
          <a:blip r:embed="rId3">
            <a:alphaModFix/>
          </a:blip>
          <a:stretch>
            <a:fillRect/>
          </a:stretch>
        </p:blipFill>
        <p:spPr>
          <a:xfrm>
            <a:off x="0" y="0"/>
            <a:ext cx="9144001" cy="5230999"/>
          </a:xfrm>
          <a:prstGeom prst="rect">
            <a:avLst/>
          </a:prstGeom>
          <a:noFill/>
          <a:ln>
            <a:noFill/>
          </a:ln>
        </p:spPr>
      </p:pic>
      <p:sp>
        <p:nvSpPr>
          <p:cNvPr id="184" name="Shape 184"/>
          <p:cNvSpPr txBox="1"/>
          <p:nvPr/>
        </p:nvSpPr>
        <p:spPr>
          <a:xfrm>
            <a:off x="-130226" y="334150"/>
            <a:ext cx="7421400" cy="1967700"/>
          </a:xfrm>
          <a:prstGeom prst="rect">
            <a:avLst/>
          </a:prstGeom>
          <a:noFill/>
          <a:ln>
            <a:noFill/>
          </a:ln>
        </p:spPr>
        <p:txBody>
          <a:bodyPr anchorCtr="0" anchor="t" bIns="91425" lIns="91425" rIns="91425" wrap="square" tIns="91425">
            <a:noAutofit/>
          </a:bodyPr>
          <a:lstStyle/>
          <a:p>
            <a:pPr lvl="0">
              <a:spcBef>
                <a:spcPts val="0"/>
              </a:spcBef>
              <a:buNone/>
            </a:pPr>
            <a:r>
              <a:t/>
            </a:r>
            <a:endParaRPr/>
          </a:p>
          <a:p>
            <a:pPr lvl="0">
              <a:spcBef>
                <a:spcPts val="0"/>
              </a:spcBef>
              <a:buNone/>
            </a:pPr>
            <a:r>
              <a:t/>
            </a:r>
            <a:endParaRPr/>
          </a:p>
          <a:p>
            <a:pPr lvl="0">
              <a:spcBef>
                <a:spcPts val="0"/>
              </a:spcBef>
              <a:buNone/>
            </a:pPr>
            <a:r>
              <a:rPr lang="en" sz="3600"/>
              <a:t>Feel free to play upstairs in the main room</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Shape 70"/>
          <p:cNvSpPr txBox="1"/>
          <p:nvPr>
            <p:ph type="title"/>
          </p:nvPr>
        </p:nvSpPr>
        <p:spPr>
          <a:xfrm>
            <a:off x="623398" y="2828994"/>
            <a:ext cx="8520600" cy="841800"/>
          </a:xfrm>
          <a:prstGeom prst="rect">
            <a:avLst/>
          </a:prstGeom>
        </p:spPr>
        <p:txBody>
          <a:bodyPr anchorCtr="0" anchor="ctr" bIns="91425" lIns="91425" rIns="91425" wrap="square" tIns="91425">
            <a:noAutofit/>
          </a:bodyPr>
          <a:lstStyle/>
          <a:p>
            <a:pPr lvl="0">
              <a:spcBef>
                <a:spcPts val="0"/>
              </a:spcBef>
              <a:buClr>
                <a:schemeClr val="dk1"/>
              </a:buClr>
              <a:buSzPct val="45833"/>
              <a:buFont typeface="Arial"/>
              <a:buNone/>
            </a:pPr>
            <a:r>
              <a:rPr lang="en" sz="2400">
                <a:solidFill>
                  <a:schemeClr val="dk2"/>
                </a:solidFill>
              </a:rPr>
              <a:t>By:Lilly </a:t>
            </a:r>
          </a:p>
          <a:p>
            <a:pPr lvl="0">
              <a:spcBef>
                <a:spcPts val="0"/>
              </a:spcBef>
              <a:buClr>
                <a:schemeClr val="dk1"/>
              </a:buClr>
              <a:buSzPct val="45833"/>
              <a:buFont typeface="Arial"/>
              <a:buNone/>
            </a:pPr>
            <a:r>
              <a:rPr lang="en" sz="2400">
                <a:solidFill>
                  <a:schemeClr val="dk2"/>
                </a:solidFill>
              </a:rPr>
              <a:t>Welcome I wanted to start out by saying thank you for being here and telling you the purpose of this devotional. We started this devotional because we wanted the world to be united and all the religions to have peace together. </a:t>
            </a:r>
          </a:p>
          <a:p>
            <a:pPr lvl="0">
              <a:spcBef>
                <a:spcPts val="0"/>
              </a:spcBef>
              <a:buNone/>
            </a:pPr>
            <a:r>
              <a:t/>
            </a:r>
            <a:endParaRPr sz="2400"/>
          </a:p>
        </p:txBody>
      </p:sp>
      <p:sp>
        <p:nvSpPr>
          <p:cNvPr id="71" name="Shape 71"/>
          <p:cNvSpPr txBox="1"/>
          <p:nvPr/>
        </p:nvSpPr>
        <p:spPr>
          <a:xfrm>
            <a:off x="2686323" y="327988"/>
            <a:ext cx="7315200" cy="853500"/>
          </a:xfrm>
          <a:prstGeom prst="rect">
            <a:avLst/>
          </a:prstGeom>
          <a:noFill/>
          <a:ln>
            <a:noFill/>
          </a:ln>
        </p:spPr>
        <p:txBody>
          <a:bodyPr anchorCtr="0" anchor="t" bIns="91425" lIns="91425" rIns="91425" wrap="square" tIns="91425">
            <a:noAutofit/>
          </a:bodyPr>
          <a:lstStyle/>
          <a:p>
            <a:pPr lvl="0">
              <a:spcBef>
                <a:spcPts val="0"/>
              </a:spcBef>
              <a:buNone/>
            </a:pPr>
            <a:r>
              <a:rPr lang="en" sz="3700">
                <a:latin typeface="Bree Serif"/>
                <a:ea typeface="Bree Serif"/>
                <a:cs typeface="Bree Serif"/>
                <a:sym typeface="Bree Serif"/>
              </a:rPr>
              <a:t>Introduction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Shape 76"/>
          <p:cNvSpPr txBox="1"/>
          <p:nvPr>
            <p:ph type="title"/>
          </p:nvPr>
        </p:nvSpPr>
        <p:spPr>
          <a:xfrm>
            <a:off x="-98441" y="138295"/>
            <a:ext cx="8520600" cy="841800"/>
          </a:xfrm>
          <a:prstGeom prst="rect">
            <a:avLst/>
          </a:prstGeom>
        </p:spPr>
        <p:txBody>
          <a:bodyPr anchorCtr="0" anchor="ctr" bIns="91425" lIns="91425" rIns="91425" wrap="square" tIns="91425">
            <a:noAutofit/>
          </a:bodyPr>
          <a:lstStyle/>
          <a:p>
            <a:pPr lvl="0">
              <a:spcBef>
                <a:spcPts val="0"/>
              </a:spcBef>
              <a:buNone/>
            </a:pPr>
            <a:r>
              <a:rPr lang="en" sz="4400"/>
              <a:t>Welcome game</a:t>
            </a:r>
          </a:p>
        </p:txBody>
      </p:sp>
      <p:pic>
        <p:nvPicPr>
          <p:cNvPr id="77" name="Shape 77"/>
          <p:cNvPicPr preferRelativeResize="0"/>
          <p:nvPr/>
        </p:nvPicPr>
        <p:blipFill>
          <a:blip r:embed="rId3">
            <a:alphaModFix/>
          </a:blip>
          <a:stretch>
            <a:fillRect/>
          </a:stretch>
        </p:blipFill>
        <p:spPr>
          <a:xfrm>
            <a:off x="0" y="0"/>
            <a:ext cx="9144000" cy="4991101"/>
          </a:xfrm>
          <a:prstGeom prst="rect">
            <a:avLst/>
          </a:prstGeom>
          <a:noFill/>
          <a:ln>
            <a:noFill/>
          </a:ln>
        </p:spPr>
      </p:pic>
      <p:sp>
        <p:nvSpPr>
          <p:cNvPr id="78" name="Shape 78"/>
          <p:cNvSpPr txBox="1"/>
          <p:nvPr/>
        </p:nvSpPr>
        <p:spPr>
          <a:xfrm>
            <a:off x="2686316" y="-146503"/>
            <a:ext cx="7315200" cy="1580700"/>
          </a:xfrm>
          <a:prstGeom prst="rect">
            <a:avLst/>
          </a:prstGeom>
          <a:noFill/>
          <a:ln>
            <a:noFill/>
          </a:ln>
        </p:spPr>
        <p:txBody>
          <a:bodyPr anchorCtr="0" anchor="t" bIns="91425" lIns="91425" rIns="91425" wrap="square" tIns="91425">
            <a:noAutofit/>
          </a:bodyPr>
          <a:lstStyle/>
          <a:p>
            <a:pPr lvl="0">
              <a:spcBef>
                <a:spcPts val="0"/>
              </a:spcBef>
              <a:buNone/>
            </a:pPr>
            <a:r>
              <a:rPr lang="en" sz="4000"/>
              <a:t>Welcome game</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Shape 83"/>
          <p:cNvSpPr txBox="1"/>
          <p:nvPr>
            <p:ph type="title"/>
          </p:nvPr>
        </p:nvSpPr>
        <p:spPr>
          <a:xfrm>
            <a:off x="311700" y="2150850"/>
            <a:ext cx="8520600" cy="841800"/>
          </a:xfrm>
          <a:prstGeom prst="rect">
            <a:avLst/>
          </a:prstGeom>
        </p:spPr>
        <p:txBody>
          <a:bodyPr anchorCtr="0" anchor="ctr" bIns="91425" lIns="91425" rIns="91425" wrap="square" tIns="91425">
            <a:noAutofit/>
          </a:bodyPr>
          <a:lstStyle/>
          <a:p>
            <a:pPr lvl="0">
              <a:spcBef>
                <a:spcPts val="0"/>
              </a:spcBef>
              <a:buNone/>
            </a:pPr>
            <a:r>
              <a:t/>
            </a:r>
            <a:endParaRPr/>
          </a:p>
        </p:txBody>
      </p:sp>
      <p:pic>
        <p:nvPicPr>
          <p:cNvPr id="84" name="Shape 84"/>
          <p:cNvPicPr preferRelativeResize="0"/>
          <p:nvPr/>
        </p:nvPicPr>
        <p:blipFill>
          <a:blip r:embed="rId3">
            <a:alphaModFix/>
          </a:blip>
          <a:stretch>
            <a:fillRect/>
          </a:stretch>
        </p:blipFill>
        <p:spPr>
          <a:xfrm>
            <a:off x="0" y="92975"/>
            <a:ext cx="9144001" cy="5050524"/>
          </a:xfrm>
          <a:prstGeom prst="rect">
            <a:avLst/>
          </a:prstGeom>
          <a:noFill/>
          <a:ln>
            <a:noFill/>
          </a:ln>
        </p:spPr>
      </p:pic>
      <p:sp>
        <p:nvSpPr>
          <p:cNvPr id="85" name="Shape 85"/>
          <p:cNvSpPr txBox="1"/>
          <p:nvPr/>
        </p:nvSpPr>
        <p:spPr>
          <a:xfrm>
            <a:off x="3036333" y="202203"/>
            <a:ext cx="7315200" cy="853500"/>
          </a:xfrm>
          <a:prstGeom prst="rect">
            <a:avLst/>
          </a:prstGeom>
          <a:noFill/>
          <a:ln>
            <a:noFill/>
          </a:ln>
        </p:spPr>
        <p:txBody>
          <a:bodyPr anchorCtr="0" anchor="t" bIns="91425" lIns="91425" rIns="91425" wrap="square" tIns="91425">
            <a:noAutofit/>
          </a:bodyPr>
          <a:lstStyle/>
          <a:p>
            <a:pPr lvl="0">
              <a:spcBef>
                <a:spcPts val="0"/>
              </a:spcBef>
              <a:buNone/>
            </a:pPr>
            <a:r>
              <a:rPr lang="en" sz="4000"/>
              <a:t>Prayers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109350" y="4075903"/>
            <a:ext cx="8520600" cy="841800"/>
          </a:xfrm>
          <a:prstGeom prst="rect">
            <a:avLst/>
          </a:prstGeom>
        </p:spPr>
        <p:txBody>
          <a:bodyPr anchorCtr="0" anchor="ctr" bIns="91425" lIns="91425" rIns="91425" wrap="square" tIns="91425">
            <a:noAutofit/>
          </a:bodyPr>
          <a:lstStyle/>
          <a:p>
            <a:pPr lvl="0">
              <a:spcBef>
                <a:spcPts val="0"/>
              </a:spcBef>
              <a:buNone/>
            </a:pPr>
            <a:r>
              <a:rPr lang="en"/>
              <a:t>          </a:t>
            </a:r>
            <a:r>
              <a:rPr lang="en" u="sng">
                <a:solidFill>
                  <a:schemeClr val="hlink"/>
                </a:solidFill>
                <a:hlinkClick r:id="rId3"/>
              </a:rPr>
              <a:t>https://m.youtube.com/watch?v=zfPzUZ_25yw</a:t>
            </a:r>
          </a:p>
        </p:txBody>
      </p:sp>
      <p:sp>
        <p:nvSpPr>
          <p:cNvPr id="91" name="Shape 91"/>
          <p:cNvSpPr txBox="1"/>
          <p:nvPr/>
        </p:nvSpPr>
        <p:spPr>
          <a:xfrm>
            <a:off x="1477696" y="502993"/>
            <a:ext cx="7315200" cy="853500"/>
          </a:xfrm>
          <a:prstGeom prst="rect">
            <a:avLst/>
          </a:prstGeom>
          <a:noFill/>
          <a:ln>
            <a:noFill/>
          </a:ln>
        </p:spPr>
        <p:txBody>
          <a:bodyPr anchorCtr="0" anchor="t" bIns="91425" lIns="91425" rIns="91425" wrap="square" tIns="91425">
            <a:noAutofit/>
          </a:bodyPr>
          <a:lstStyle/>
          <a:p>
            <a:pPr lvl="0">
              <a:spcBef>
                <a:spcPts val="0"/>
              </a:spcBef>
              <a:buNone/>
            </a:pPr>
            <a:r>
              <a:rPr lang="en" sz="3600"/>
              <a:t>“Unite and bind together the hearts, join in accord all the souls...O Lord make these faces radiant through the light of Thy oneness.”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12" y="2150847"/>
            <a:ext cx="8520600" cy="841800"/>
          </a:xfrm>
          <a:prstGeom prst="rect">
            <a:avLst/>
          </a:prstGeom>
        </p:spPr>
        <p:txBody>
          <a:bodyPr anchorCtr="0" anchor="ctr" bIns="91425" lIns="91425" rIns="91425" wrap="square" tIns="91425">
            <a:noAutofit/>
          </a:bodyPr>
          <a:lstStyle/>
          <a:p>
            <a:pPr lvl="0">
              <a:spcBef>
                <a:spcPts val="0"/>
              </a:spcBef>
              <a:buNone/>
            </a:pPr>
            <a:br>
              <a:rPr lang="en"/>
            </a:br>
            <a:r>
              <a:rPr lang="en"/>
              <a:t>“</a:t>
            </a:r>
            <a:r>
              <a:rPr lang="en" sz="3100"/>
              <a:t>O my God!  O my God!  Unite the hearts of Thy servants, and reveal to them Thy great purpose.  May they follow Thy commandments and abide in Thy law.  Help them, O God, in their endeavor, and grant them strength to serve Thee.  O God!  Leave them not to themselves, but guide their steps by the light of Thy knowledge, and cheer their hearts by Thy love.  Verily, Thou art their Helper and their Lord.” </a:t>
            </a:r>
            <a:br>
              <a:rPr lang="en" sz="3100"/>
            </a:b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type="title"/>
          </p:nvPr>
        </p:nvSpPr>
        <p:spPr>
          <a:xfrm>
            <a:off x="146600" y="2150850"/>
            <a:ext cx="8520600" cy="841800"/>
          </a:xfrm>
          <a:prstGeom prst="rect">
            <a:avLst/>
          </a:prstGeom>
        </p:spPr>
        <p:txBody>
          <a:bodyPr anchorCtr="0" anchor="ctr" bIns="91425" lIns="91425" rIns="91425" wrap="square" tIns="91425">
            <a:noAutofit/>
          </a:bodyPr>
          <a:lstStyle/>
          <a:p>
            <a:pPr lvl="0">
              <a:spcBef>
                <a:spcPts val="0"/>
              </a:spcBef>
              <a:buNone/>
            </a:pPr>
            <a:r>
              <a:rPr lang="en" sz="3100"/>
              <a:t>Lakota Prayer:</a:t>
            </a:r>
            <a:br>
              <a:rPr lang="en" sz="3100"/>
            </a:br>
            <a:r>
              <a:rPr lang="en" sz="3100"/>
              <a:t>Oh, Great Spirit have mercy upon us so that we may live with our relatives.  Grand Father, hear our voices for we are small   Oh, Great Spirit see that we come to you in a good way. Help us to see and recognize and understand our place in this great circle of life. Grand Father, we give thanks to you for this day and all the blessings we have received from you.</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type="ctrTitle"/>
          </p:nvPr>
        </p:nvSpPr>
        <p:spPr>
          <a:xfrm>
            <a:off x="311698" y="-662254"/>
            <a:ext cx="8520600" cy="2052600"/>
          </a:xfrm>
          <a:prstGeom prst="rect">
            <a:avLst/>
          </a:prstGeom>
        </p:spPr>
        <p:txBody>
          <a:bodyPr anchorCtr="0" anchor="b" bIns="91425" lIns="91425" rIns="91425" wrap="square" tIns="91425">
            <a:noAutofit/>
          </a:bodyPr>
          <a:lstStyle/>
          <a:p>
            <a:pPr lvl="0">
              <a:spcBef>
                <a:spcPts val="0"/>
              </a:spcBef>
              <a:buNone/>
            </a:pPr>
            <a:r>
              <a:rPr lang="en"/>
              <a:t>QUOTES</a:t>
            </a:r>
          </a:p>
        </p:txBody>
      </p:sp>
      <p:sp>
        <p:nvSpPr>
          <p:cNvPr id="107" name="Shape 107"/>
          <p:cNvSpPr txBox="1"/>
          <p:nvPr>
            <p:ph idx="1" type="subTitle"/>
          </p:nvPr>
        </p:nvSpPr>
        <p:spPr>
          <a:xfrm>
            <a:off x="311700" y="2834125"/>
            <a:ext cx="8520600" cy="7926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108" name="Shape 108"/>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9" name="Shape 109"/>
          <p:cNvSpPr txBox="1"/>
          <p:nvPr/>
        </p:nvSpPr>
        <p:spPr>
          <a:xfrm>
            <a:off x="3298840" y="1685495"/>
            <a:ext cx="7315200" cy="853500"/>
          </a:xfrm>
          <a:prstGeom prst="rect">
            <a:avLst/>
          </a:prstGeom>
          <a:noFill/>
          <a:ln>
            <a:noFill/>
          </a:ln>
        </p:spPr>
        <p:txBody>
          <a:bodyPr anchorCtr="0" anchor="t" bIns="91425" lIns="91425" rIns="91425" wrap="square" tIns="91425">
            <a:noAutofit/>
          </a:bodyPr>
          <a:lstStyle/>
          <a:p>
            <a:pPr lvl="0">
              <a:spcBef>
                <a:spcPts val="0"/>
              </a:spcBef>
              <a:buNone/>
            </a:pPr>
            <a:r>
              <a:rPr lang="en" sz="3600"/>
              <a:t>QUOTES</a:t>
            </a: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