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5"/>
    <p:sldMasterId id="214748367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y="5143500" cx="9144000"/>
  <p:notesSz cx="6858000" cy="9144000"/>
  <p:embeddedFontLst>
    <p:embeddedFont>
      <p:font typeface="Indie Flower"/>
      <p:regular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BEE6E3B-CBB9-4C14-A5DC-525EF02270C1}">
  <a:tblStyle styleId="{FBEE6E3B-CBB9-4C14-A5DC-525EF02270C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IndieFlower-regular.fntdata"/><Relationship Id="rId30" Type="http://schemas.openxmlformats.org/officeDocument/2006/relationships/slide" Target="slides/slide23.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bb89ac43d3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bb89ac43d3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bb26f346c4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bb26f346c4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Noura---</a:t>
            </a:r>
            <a:r>
              <a:rPr lang="en" sz="1400">
                <a:solidFill>
                  <a:schemeClr val="dk1"/>
                </a:solidFill>
              </a:rPr>
              <a:t>Purpose of God Song from STCA (play song in other tab but come back to this one)</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Power break:  Run outdoors and see if you see something that tells you something about God? Return and share with class.</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bbb00832bf_3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bbb00832bf_3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Noura---Does rain tell us anything about God?</a:t>
            </a:r>
            <a:endParaRPr/>
          </a:p>
          <a:p>
            <a:pPr indent="0" lvl="0" marL="0" rtl="0" algn="l">
              <a:spcBef>
                <a:spcPts val="0"/>
              </a:spcBef>
              <a:spcAft>
                <a:spcPts val="0"/>
              </a:spcAft>
              <a:buNone/>
            </a:pPr>
            <a:r>
              <a:rPr lang="en"/>
              <a:t>Tells us that he wants the plants to grow--- just like with us he rains bounties upon us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bbb016e1a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bbb016e1a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Noura---  Double rainbow Look how beautiful </a:t>
            </a:r>
            <a:endParaRPr/>
          </a:p>
          <a:p>
            <a:pPr indent="0" lvl="0" marL="0" rtl="0" algn="l">
              <a:spcBef>
                <a:spcPts val="0"/>
              </a:spcBef>
              <a:spcAft>
                <a:spcPts val="0"/>
              </a:spcAft>
              <a:buNone/>
            </a:pPr>
            <a:r>
              <a:rPr lang="en"/>
              <a:t>What does a rainbow tell us about God?</a:t>
            </a:r>
            <a:endParaRPr/>
          </a:p>
          <a:p>
            <a:pPr indent="0" lvl="0" marL="0" rtl="0" algn="l">
              <a:spcBef>
                <a:spcPts val="0"/>
              </a:spcBef>
              <a:spcAft>
                <a:spcPts val="0"/>
              </a:spcAft>
              <a:buNone/>
            </a:pPr>
            <a:r>
              <a:rPr lang="en"/>
              <a:t>God wants us to have hope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bb26f346c4_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bb26f346c4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Noura-- What do </a:t>
            </a:r>
            <a:r>
              <a:rPr lang="en"/>
              <a:t>volcanoes</a:t>
            </a:r>
            <a:r>
              <a:rPr lang="en"/>
              <a:t> tell us about God?</a:t>
            </a:r>
            <a:endParaRPr/>
          </a:p>
          <a:p>
            <a:pPr indent="0" lvl="0" marL="0" rtl="0" algn="l">
              <a:spcBef>
                <a:spcPts val="0"/>
              </a:spcBef>
              <a:spcAft>
                <a:spcPts val="0"/>
              </a:spcAft>
              <a:buNone/>
            </a:pPr>
            <a:r>
              <a:rPr lang="en"/>
              <a:t>His power and the strength of his love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bb26f346c4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bb26f346c4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highlight>
                  <a:schemeClr val="lt1"/>
                </a:highlight>
                <a:latin typeface="Georgia"/>
                <a:ea typeface="Georgia"/>
                <a:cs typeface="Georgia"/>
                <a:sym typeface="Georgia"/>
              </a:rPr>
              <a:t>Noura---“...t</a:t>
            </a:r>
            <a:r>
              <a:rPr lang="en" sz="1400">
                <a:highlight>
                  <a:schemeClr val="lt1"/>
                </a:highlight>
                <a:latin typeface="Georgia"/>
                <a:ea typeface="Georgia"/>
                <a:cs typeface="Georgia"/>
                <a:sym typeface="Georgia"/>
              </a:rPr>
              <a:t>he hair of my head declareth the power of Thy sovereignty and might.”</a:t>
            </a:r>
            <a:endParaRPr sz="1400"/>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ba36a19b6f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ba36a19b6f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bouquet is beautiful because of its many flowers of different colors and shapes and sizes. Just like us and the human race, we are all more beautiful because of our different colors, shapes, and sizes. If the flowers were all one color or size they would not be as beautiful.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b5c45ee0f2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b5c45ee0f2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Today I am going to tell you the story of how Mirza Abu’l-Fadl, one of the early believers in the time of Bahau’llah, became a Bahai.  Mirza Abu’l-Fadl was very well-known for his penetrating insight, his wealth of knowledge, and his ability to understand and explain complex spiritual ideas.  In his youth, he studied in depth such subjects as mathematics, astronomy (study of the stars), philosophy, and the Arabic language, which he mastered in addition to his native Persian language.  When he was still a young man, Mirza Abu’l-Fadl became a professor at one of the oldest universities in Tihran, the capital of Iran.  </a:t>
            </a:r>
            <a:r>
              <a:rPr b="1" lang="en" sz="900">
                <a:solidFill>
                  <a:schemeClr val="dk1"/>
                </a:solidFill>
                <a:latin typeface="Times New Roman"/>
                <a:ea typeface="Times New Roman"/>
                <a:cs typeface="Times New Roman"/>
                <a:sym typeface="Times New Roman"/>
              </a:rPr>
              <a:t>This is the story of how he, while in that city, gained a knowledge beyond any he had acquired in all his broad studies</a:t>
            </a:r>
            <a:r>
              <a:rPr lang="en" sz="900">
                <a:solidFill>
                  <a:schemeClr val="dk1"/>
                </a:solidFill>
                <a:latin typeface="Times New Roman"/>
                <a:ea typeface="Times New Roman"/>
                <a:cs typeface="Times New Roman"/>
                <a:sym typeface="Times New Roman"/>
              </a:rPr>
              <a:t>- knowledge of the Revelation of Baha’u’llah, the Manifestation of God for this day.  </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One afternoon, Mirza Abu’l-Fadl and a few of his companions set out on donkeys to visit the countryside.  One their way out of the city, one of the donkeys lost a shoe </a:t>
            </a:r>
            <a:r>
              <a:rPr lang="en" sz="900">
                <a:solidFill>
                  <a:schemeClr val="dk1"/>
                </a:solidFill>
                <a:highlight>
                  <a:srgbClr val="FFFB01"/>
                </a:highlight>
                <a:latin typeface="Times New Roman"/>
                <a:ea typeface="Times New Roman"/>
                <a:cs typeface="Times New Roman"/>
                <a:sym typeface="Times New Roman"/>
              </a:rPr>
              <a:t>(Show picture of a horse/donkey shoe),</a:t>
            </a:r>
            <a:r>
              <a:rPr lang="en" sz="900">
                <a:solidFill>
                  <a:schemeClr val="dk1"/>
                </a:solidFill>
                <a:latin typeface="Times New Roman"/>
                <a:ea typeface="Times New Roman"/>
                <a:cs typeface="Times New Roman"/>
                <a:sym typeface="Times New Roman"/>
              </a:rPr>
              <a:t> and the party called at the nearest blacksmith’s shop to help.  Does anyone know what a blacksmith is?  </a:t>
            </a:r>
            <a:r>
              <a:rPr lang="en" sz="900">
                <a:solidFill>
                  <a:schemeClr val="dk1"/>
                </a:solidFill>
                <a:highlight>
                  <a:srgbClr val="FFFB01"/>
                </a:highlight>
                <a:latin typeface="Times New Roman"/>
                <a:ea typeface="Times New Roman"/>
                <a:cs typeface="Times New Roman"/>
                <a:sym typeface="Times New Roman"/>
              </a:rPr>
              <a:t>(Show picture and explain).</a:t>
            </a:r>
            <a:r>
              <a:rPr lang="en" sz="900">
                <a:solidFill>
                  <a:schemeClr val="dk1"/>
                </a:solidFill>
                <a:latin typeface="Times New Roman"/>
                <a:ea typeface="Times New Roman"/>
                <a:cs typeface="Times New Roman"/>
                <a:sym typeface="Times New Roman"/>
              </a:rPr>
              <a:t>  When the blacksmith, who had very little formal education, saw Mirza Abu’l-Fadl’s long beard and large turban, in that country those were considered symbols of his vast learning, </a:t>
            </a:r>
            <a:r>
              <a:rPr b="1" lang="en" sz="900">
                <a:solidFill>
                  <a:schemeClr val="dk1"/>
                </a:solidFill>
                <a:latin typeface="Times New Roman"/>
                <a:ea typeface="Times New Roman"/>
                <a:cs typeface="Times New Roman"/>
                <a:sym typeface="Times New Roman"/>
              </a:rPr>
              <a:t>he asked whether the scholarly man might be willing to answer a question that had perplexed the blacksmith for some time</a:t>
            </a:r>
            <a:r>
              <a:rPr lang="en" sz="900">
                <a:solidFill>
                  <a:schemeClr val="dk1"/>
                </a:solidFill>
                <a:latin typeface="Times New Roman"/>
                <a:ea typeface="Times New Roman"/>
                <a:cs typeface="Times New Roman"/>
                <a:sym typeface="Times New Roman"/>
              </a:rPr>
              <a:t>.</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Before I tell you the rest of the story, it is important to know that when a Messenger of God comes to the world, His Teachings are pure and bring life to the souls, but over time, people change the words, and bring in ideas and traditions that are not taught by the Messengers of God themselves.  This is what had happened at the time that Mirza Abu’l-Fadl was meeting the blacksmith.  </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So, the blacksmith asked Mirza Abu’l-Fadl, “Is it true,” began the blacksmith, referring to an old written religious tradition- one of those that had become changed by human beings- </a:t>
            </a:r>
            <a:r>
              <a:rPr b="1" lang="en" sz="900">
                <a:solidFill>
                  <a:schemeClr val="dk1"/>
                </a:solidFill>
                <a:latin typeface="Times New Roman"/>
                <a:ea typeface="Times New Roman"/>
                <a:cs typeface="Times New Roman"/>
                <a:sym typeface="Times New Roman"/>
              </a:rPr>
              <a:t>“Is it true that each drop of rain is accompanied by an angel from heaven, and that this angel brings down the rain to the ground?</a:t>
            </a:r>
            <a:r>
              <a:rPr lang="en" sz="900">
                <a:solidFill>
                  <a:schemeClr val="dk1"/>
                </a:solidFill>
                <a:latin typeface="Times New Roman"/>
                <a:ea typeface="Times New Roman"/>
                <a:cs typeface="Times New Roman"/>
                <a:sym typeface="Times New Roman"/>
              </a:rPr>
              <a:t>” “This is true,” Mirza Abu’l-Fadl responded, for it had long been believed by the people in that region that this was so- and </a:t>
            </a:r>
            <a:r>
              <a:rPr lang="en" sz="900" u="sng">
                <a:solidFill>
                  <a:schemeClr val="dk1"/>
                </a:solidFill>
                <a:latin typeface="Times New Roman"/>
                <a:ea typeface="Times New Roman"/>
                <a:cs typeface="Times New Roman"/>
                <a:sym typeface="Times New Roman"/>
              </a:rPr>
              <a:t>remember that He had not yet become a Bahai.</a:t>
            </a:r>
            <a:r>
              <a:rPr lang="en" sz="900">
                <a:solidFill>
                  <a:schemeClr val="dk1"/>
                </a:solidFill>
                <a:latin typeface="Times New Roman"/>
                <a:ea typeface="Times New Roman"/>
                <a:cs typeface="Times New Roman"/>
                <a:sym typeface="Times New Roman"/>
              </a:rPr>
              <a:t> After a pause, the blacksmith begged to be allowed another question, to which Mirza Abu’l-Fadl gave his assent.  </a:t>
            </a:r>
            <a:r>
              <a:rPr b="1" lang="en" sz="900">
                <a:solidFill>
                  <a:schemeClr val="dk1"/>
                </a:solidFill>
                <a:latin typeface="Times New Roman"/>
                <a:ea typeface="Times New Roman"/>
                <a:cs typeface="Times New Roman"/>
                <a:sym typeface="Times New Roman"/>
              </a:rPr>
              <a:t>“Is it true,” the blacksmith asked once more, “that if there is a dog in a house no angel will ever visit that house?”</a:t>
            </a:r>
            <a:r>
              <a:rPr lang="en" sz="900">
                <a:solidFill>
                  <a:schemeClr val="dk1"/>
                </a:solidFill>
                <a:latin typeface="Times New Roman"/>
                <a:ea typeface="Times New Roman"/>
                <a:cs typeface="Times New Roman"/>
                <a:sym typeface="Times New Roman"/>
              </a:rPr>
              <a:t> Again, Mirza Abu’l-Fadl responded in the affirmative, saying YES, for this too was a belief held by those who followed these written traditions.  “</a:t>
            </a:r>
            <a:r>
              <a:rPr b="1" lang="en" sz="900">
                <a:solidFill>
                  <a:schemeClr val="dk1"/>
                </a:solidFill>
                <a:latin typeface="Times New Roman"/>
                <a:ea typeface="Times New Roman"/>
                <a:cs typeface="Times New Roman"/>
                <a:sym typeface="Times New Roman"/>
              </a:rPr>
              <a:t>In that case,” commented the blacksmith, arriving at his point, “no rain should ever fall on a house where a dog is kept.”</a:t>
            </a:r>
            <a:r>
              <a:rPr lang="en" sz="900">
                <a:solidFill>
                  <a:schemeClr val="dk1"/>
                </a:solidFill>
                <a:latin typeface="Times New Roman"/>
                <a:ea typeface="Times New Roman"/>
                <a:cs typeface="Times New Roman"/>
                <a:sym typeface="Times New Roman"/>
              </a:rPr>
              <a:t> Mirza Abu’l-Fadl had no answer.  He left the shop embarrassed and angry, for he had been stumped by a blacksmith with no formal schooling!  </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Mirza Abu’l-Fadl had learned from his companions that the blacksmith was a Bahai.  Now, it happened that he and the blacksmith shared a mutual friend, a local draper who had a shop in the bazaar that Mirza Abu’l-Fadl would sometimes visit.  When the draper, who was also a Bahai, heard about the incident at the blacksmith’s, he invited Mirza Abu’l-Fadl to take part in some discussions.  He accepted the invitation, and the meeting was arranged.  In that meeting, Mirza Abu’l-Fadl posed numerous questions and raised many objections.  </a:t>
            </a:r>
            <a:r>
              <a:rPr b="1" lang="en" sz="900">
                <a:solidFill>
                  <a:schemeClr val="dk1"/>
                </a:solidFill>
                <a:latin typeface="Times New Roman"/>
                <a:ea typeface="Times New Roman"/>
                <a:cs typeface="Times New Roman"/>
                <a:sym typeface="Times New Roman"/>
              </a:rPr>
              <a:t>Each one was answered in such simple terms and in such a wise manner</a:t>
            </a:r>
            <a:r>
              <a:rPr lang="en" sz="900">
                <a:solidFill>
                  <a:schemeClr val="dk1"/>
                </a:solidFill>
                <a:latin typeface="Times New Roman"/>
                <a:ea typeface="Times New Roman"/>
                <a:cs typeface="Times New Roman"/>
                <a:sym typeface="Times New Roman"/>
              </a:rPr>
              <a:t> that Mirza Abu’l-Fadl found himself at a loss, for he had though he could easily prove wrong the Bahai beliefs.  </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Times New Roman"/>
                <a:ea typeface="Times New Roman"/>
                <a:cs typeface="Times New Roman"/>
                <a:sym typeface="Times New Roman"/>
              </a:rPr>
              <a:t>For several months Mirza Abu’l-Fadl continued to meet many different Bahais, some of them quite scholarly themselves. </a:t>
            </a:r>
            <a:r>
              <a:rPr b="1" lang="en" sz="900">
                <a:solidFill>
                  <a:schemeClr val="dk1"/>
                </a:solidFill>
                <a:latin typeface="Times New Roman"/>
                <a:ea typeface="Times New Roman"/>
                <a:cs typeface="Times New Roman"/>
                <a:sym typeface="Times New Roman"/>
              </a:rPr>
              <a:t> Finally, forever unable to deny the proofs offered by the followers of Baha’u’llah, he turned his heart in earnest to God and begged to be shown the truth.  </a:t>
            </a:r>
            <a:r>
              <a:rPr lang="en" sz="900">
                <a:solidFill>
                  <a:schemeClr val="dk1"/>
                </a:solidFill>
                <a:latin typeface="Times New Roman"/>
                <a:ea typeface="Times New Roman"/>
                <a:cs typeface="Times New Roman"/>
                <a:sym typeface="Times New Roman"/>
              </a:rPr>
              <a:t>Soon, he was overwhelmed with the truth of Baha’u’llah’s mission, and became, after nearly a year of protest, a staunch and steadfast believer and an avid teacher of the Cause. </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highlight>
                  <a:srgbClr val="FFFB01"/>
                </a:highlight>
                <a:latin typeface="Times New Roman"/>
                <a:ea typeface="Times New Roman"/>
                <a:cs typeface="Times New Roman"/>
                <a:sym typeface="Times New Roman"/>
              </a:rPr>
              <a:t>The story of how Mirza Abu’l-Fadl came to recognize the truth of Baha’u’llah’s Revelation shows us how important it is to acquire knowledge not only through the study of God’s creation but also </a:t>
            </a:r>
            <a:r>
              <a:rPr b="1" lang="en" sz="900">
                <a:solidFill>
                  <a:schemeClr val="dk1"/>
                </a:solidFill>
                <a:highlight>
                  <a:srgbClr val="FFFB01"/>
                </a:highlight>
                <a:latin typeface="Times New Roman"/>
                <a:ea typeface="Times New Roman"/>
                <a:cs typeface="Times New Roman"/>
                <a:sym typeface="Times New Roman"/>
              </a:rPr>
              <a:t>through His Manifestation in the day in which we live.</a:t>
            </a:r>
            <a:r>
              <a:rPr b="1" lang="en" sz="900">
                <a:solidFill>
                  <a:schemeClr val="dk1"/>
                </a:solidFill>
                <a:latin typeface="Times New Roman"/>
                <a:ea typeface="Times New Roman"/>
                <a:cs typeface="Times New Roman"/>
                <a:sym typeface="Times New Roman"/>
              </a:rPr>
              <a:t>  </a:t>
            </a:r>
            <a:endParaRPr b="1" sz="9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b5c460b25e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b5c460b25e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b5c460b25e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b5c460b25e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dk1"/>
                </a:solidFill>
              </a:rPr>
              <a:t>Introduction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b5c460b25e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b5c460b25e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bbb00832bf_6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bbb00832bf_6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Explain reward for saying prayers in the morning.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bbae9d269a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bbae9d269a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Diedre----Gathering ideas for Ayyam-i-Ha celebration in class February 24</a:t>
            </a:r>
            <a:endParaRPr/>
          </a:p>
          <a:p>
            <a:pPr indent="0" lvl="0" marL="0" rtl="0" algn="l">
              <a:spcBef>
                <a:spcPts val="0"/>
              </a:spcBef>
              <a:spcAft>
                <a:spcPts val="0"/>
              </a:spcAft>
              <a:buNone/>
            </a:pPr>
            <a:r>
              <a:rPr lang="en"/>
              <a:t>Talent show? </a:t>
            </a:r>
            <a:endParaRPr/>
          </a:p>
          <a:p>
            <a:pPr indent="0" lvl="0" marL="0" rtl="0" algn="l">
              <a:spcBef>
                <a:spcPts val="0"/>
              </a:spcBef>
              <a:spcAft>
                <a:spcPts val="0"/>
              </a:spcAft>
              <a:buNone/>
            </a:pPr>
            <a:r>
              <a:rPr lang="en"/>
              <a:t>Service?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bcad21a58c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bcad21a58c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bb89ac43d3_1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bb89ac43d3_1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Who would like to say:</a:t>
            </a:r>
            <a:endParaRPr/>
          </a:p>
          <a:p>
            <a:pPr indent="0" lvl="0" marL="0" rtl="0" algn="l">
              <a:spcBef>
                <a:spcPts val="0"/>
              </a:spcBef>
              <a:spcAft>
                <a:spcPts val="0"/>
              </a:spcAft>
              <a:buNone/>
            </a:pPr>
            <a:r>
              <a:rPr lang="en"/>
              <a:t>Blessed is the Spot</a:t>
            </a:r>
            <a:endParaRPr/>
          </a:p>
          <a:p>
            <a:pPr indent="0" lvl="0" marL="0" rtl="0" algn="l">
              <a:spcBef>
                <a:spcPts val="0"/>
              </a:spcBef>
              <a:spcAft>
                <a:spcPts val="0"/>
              </a:spcAft>
              <a:buNone/>
            </a:pPr>
            <a:r>
              <a:rPr lang="en"/>
              <a:t>O God Guide Me</a:t>
            </a:r>
            <a:endParaRPr/>
          </a:p>
          <a:p>
            <a:pPr indent="0" lvl="0" marL="0" rtl="0" algn="l">
              <a:spcBef>
                <a:spcPts val="0"/>
              </a:spcBef>
              <a:spcAft>
                <a:spcPts val="0"/>
              </a:spcAft>
              <a:buNone/>
            </a:pPr>
            <a:r>
              <a:rPr lang="en"/>
              <a:t>O God Educate These Children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bca923c66d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bca923c66d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Extra activity</a:t>
            </a:r>
            <a:endParaRPr/>
          </a:p>
          <a:p>
            <a:pPr indent="0" lvl="0" marL="0" rtl="0" algn="l">
              <a:spcBef>
                <a:spcPts val="0"/>
              </a:spcBef>
              <a:spcAft>
                <a:spcPts val="0"/>
              </a:spcAft>
              <a:buNone/>
            </a:pPr>
            <a:r>
              <a:rPr lang="en"/>
              <a:t>Fruits of the spirit/virtues. Insert a virtue as children call out a virtue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b5c45ee0f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b5c45ee0f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Diedre: (All stand) Review O Thou kind Lord I am a little child</a:t>
            </a:r>
            <a:endParaRPr/>
          </a:p>
          <a:p>
            <a:pPr indent="0" lvl="0" marL="0" rtl="0" algn="l">
              <a:spcBef>
                <a:spcPts val="0"/>
              </a:spcBef>
              <a:spcAft>
                <a:spcPts val="0"/>
              </a:spcAft>
              <a:buNone/>
            </a:pPr>
            <a:r>
              <a:rPr lang="en"/>
              <a:t>Ask if someone would like to sing quote from last week: O Ye Sons of Spirit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bb26f346c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bb26f346c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Noura-- We are starting a new unit of three lessons on Seeking Knowledge.</a:t>
            </a:r>
            <a:endParaRPr/>
          </a:p>
          <a:p>
            <a:pPr indent="0" lvl="0" marL="0" rtl="0" algn="l">
              <a:spcBef>
                <a:spcPts val="0"/>
              </a:spcBef>
              <a:spcAft>
                <a:spcPts val="0"/>
              </a:spcAft>
              <a:buNone/>
            </a:pPr>
            <a:r>
              <a:rPr lang="en"/>
              <a:t>Today we are going to learn about seeking the knowledge of God</a:t>
            </a:r>
            <a:endParaRPr/>
          </a:p>
          <a:p>
            <a:pPr indent="0" lvl="0" marL="0" rtl="0" algn="l">
              <a:spcBef>
                <a:spcPts val="0"/>
              </a:spcBef>
              <a:spcAft>
                <a:spcPts val="0"/>
              </a:spcAft>
              <a:buNone/>
            </a:pPr>
            <a:r>
              <a:rPr lang="en"/>
              <a:t>If you want to know something who do you go to?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bb23cacfa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bb23cacfa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Noura-- What would happen if you didn’t have teachers? Just like we have teachers in school, God also sends us Great Teachers who teach us about Him</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b5c45ee0f2_7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b5c45ee0f2_7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Noura-- Each of These Great Teachers </a:t>
            </a:r>
            <a:r>
              <a:rPr lang="en">
                <a:highlight>
                  <a:srgbClr val="FFFF00"/>
                </a:highlight>
              </a:rPr>
              <a:t>manifest </a:t>
            </a:r>
            <a:r>
              <a:rPr lang="en"/>
              <a:t>God; that’s why we call them Manifestations.  Each brought a Holy Book.  Each of these Holy Books is a chapter in the Book of God’s religion.</a:t>
            </a:r>
            <a:endParaRPr/>
          </a:p>
          <a:p>
            <a:pPr indent="0" lvl="0" marL="0" rtl="0" algn="l">
              <a:spcBef>
                <a:spcPts val="0"/>
              </a:spcBef>
              <a:spcAft>
                <a:spcPts val="0"/>
              </a:spcAft>
              <a:buClr>
                <a:schemeClr val="dk1"/>
              </a:buClr>
              <a:buSzPts val="1100"/>
              <a:buFont typeface="Arial"/>
              <a:buNone/>
            </a:pPr>
            <a:r>
              <a:rPr lang="en">
                <a:solidFill>
                  <a:schemeClr val="dk1"/>
                </a:solidFill>
              </a:rPr>
              <a:t>Song of Prophets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b5c460b57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b5c460b57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Noura---The purpose of religion is to keep everyone safe, to promote love and fellowship, and to unify the world.</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b5c45ee0f2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b5c45ee0f2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Noura--- Nature helps us know God? What do we know about God from this picture.  We know of God’s beauty, His power, His love for us, etc</a:t>
            </a:r>
            <a:endParaRPr/>
          </a:p>
          <a:p>
            <a:pPr indent="0" lvl="0" marL="0" rtl="0" algn="l">
              <a:spcBef>
                <a:spcPts val="0"/>
              </a:spcBef>
              <a:spcAft>
                <a:spcPts val="0"/>
              </a:spcAft>
              <a:buNone/>
            </a:pPr>
            <a:r>
              <a:rPr lang="en"/>
              <a:t>Everywhere we look we see god’s creation: animals, people who make other things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bb26f346c4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bb26f346c4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Noura----Reminder that we are here to reflect the attributes of God. We can’t be the sun or God, but we can reflect the light of the sun.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AUTOLAYOUT">
    <p:spTree>
      <p:nvGrpSpPr>
        <p:cNvPr id="95" name="Shape 95"/>
        <p:cNvGrpSpPr/>
        <p:nvPr/>
      </p:nvGrpSpPr>
      <p:grpSpPr>
        <a:xfrm>
          <a:off x="0" y="0"/>
          <a:ext cx="0" cy="0"/>
          <a:chOff x="0" y="0"/>
          <a:chExt cx="0" cy="0"/>
        </a:xfrm>
      </p:grpSpPr>
      <p:sp>
        <p:nvSpPr>
          <p:cNvPr id="96" name="Google Shape;96;p25"/>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25"/>
          <p:cNvSpPr/>
          <p:nvPr/>
        </p:nvSpPr>
        <p:spPr>
          <a:xfrm>
            <a:off x="306850" y="316750"/>
            <a:ext cx="6020400" cy="4515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5"/>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rtl="0" algn="r">
              <a:lnSpc>
                <a:spcPct val="100000"/>
              </a:lnSpc>
              <a:spcAft>
                <a:spcPts val="0"/>
              </a:spcAft>
              <a:buNone/>
              <a:defRPr sz="1000">
                <a:solidFill>
                  <a:schemeClr val="dk2"/>
                </a:solidFill>
              </a:defRPr>
            </a:lvl1pPr>
            <a:lvl2pPr lvl="1" rtl="0" algn="r">
              <a:lnSpc>
                <a:spcPct val="100000"/>
              </a:lnSpc>
              <a:spcAft>
                <a:spcPts val="0"/>
              </a:spcAft>
              <a:buNone/>
              <a:defRPr sz="1000">
                <a:solidFill>
                  <a:schemeClr val="dk2"/>
                </a:solidFill>
              </a:defRPr>
            </a:lvl2pPr>
            <a:lvl3pPr lvl="2" rtl="0" algn="r">
              <a:lnSpc>
                <a:spcPct val="100000"/>
              </a:lnSpc>
              <a:spcAft>
                <a:spcPts val="0"/>
              </a:spcAft>
              <a:buNone/>
              <a:defRPr sz="1000">
                <a:solidFill>
                  <a:schemeClr val="dk2"/>
                </a:solidFill>
              </a:defRPr>
            </a:lvl3pPr>
            <a:lvl4pPr lvl="3" rtl="0" algn="r">
              <a:lnSpc>
                <a:spcPct val="100000"/>
              </a:lnSpc>
              <a:spcAft>
                <a:spcPts val="0"/>
              </a:spcAft>
              <a:buNone/>
              <a:defRPr sz="1000">
                <a:solidFill>
                  <a:schemeClr val="dk2"/>
                </a:solidFill>
              </a:defRPr>
            </a:lvl4pPr>
            <a:lvl5pPr lvl="4" rtl="0" algn="r">
              <a:lnSpc>
                <a:spcPct val="100000"/>
              </a:lnSpc>
              <a:spcAft>
                <a:spcPts val="0"/>
              </a:spcAft>
              <a:buNone/>
              <a:defRPr sz="1000">
                <a:solidFill>
                  <a:schemeClr val="dk2"/>
                </a:solidFill>
              </a:defRPr>
            </a:lvl5pPr>
            <a:lvl6pPr lvl="5" rtl="0" algn="r">
              <a:lnSpc>
                <a:spcPct val="100000"/>
              </a:lnSpc>
              <a:spcAft>
                <a:spcPts val="0"/>
              </a:spcAft>
              <a:buNone/>
              <a:defRPr sz="1000">
                <a:solidFill>
                  <a:schemeClr val="dk2"/>
                </a:solidFill>
              </a:defRPr>
            </a:lvl6pPr>
            <a:lvl7pPr lvl="6" rtl="0" algn="r">
              <a:lnSpc>
                <a:spcPct val="100000"/>
              </a:lnSpc>
              <a:spcAft>
                <a:spcPts val="0"/>
              </a:spcAft>
              <a:buNone/>
              <a:defRPr sz="1000">
                <a:solidFill>
                  <a:schemeClr val="dk2"/>
                </a:solidFill>
              </a:defRPr>
            </a:lvl7pPr>
            <a:lvl8pPr lvl="7" rtl="0" algn="r">
              <a:lnSpc>
                <a:spcPct val="100000"/>
              </a:lnSpc>
              <a:spcAft>
                <a:spcPts val="0"/>
              </a:spcAft>
              <a:buNone/>
              <a:defRPr sz="1000">
                <a:solidFill>
                  <a:schemeClr val="dk2"/>
                </a:solidFill>
              </a:defRPr>
            </a:lvl8pPr>
            <a:lvl9pPr lvl="8" rtl="0"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1.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9FC5E8"/>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2.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33.png"/><Relationship Id="rId9"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14.png"/><Relationship Id="rId7" Type="http://schemas.openxmlformats.org/officeDocument/2006/relationships/image" Target="../media/image13.png"/><Relationship Id="rId8"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18.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2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2.xml"/><Relationship Id="rId3"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26.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3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hyperlink" Target="http://drive.google.com/file/d/1MhGaPRevKgwtodpraxpjwR-wCsT7-k_y/view" TargetMode="External"/><Relationship Id="rId5"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2" name="Shape 102"/>
        <p:cNvGrpSpPr/>
        <p:nvPr/>
      </p:nvGrpSpPr>
      <p:grpSpPr>
        <a:xfrm>
          <a:off x="0" y="0"/>
          <a:ext cx="0" cy="0"/>
          <a:chOff x="0" y="0"/>
          <a:chExt cx="0" cy="0"/>
        </a:xfrm>
      </p:grpSpPr>
      <p:pic>
        <p:nvPicPr>
          <p:cNvPr descr="Image result for giphy welcome signs" id="103" name="Google Shape;103;p26"/>
          <p:cNvPicPr preferRelativeResize="0"/>
          <p:nvPr/>
        </p:nvPicPr>
        <p:blipFill>
          <a:blip r:embed="rId3">
            <a:alphaModFix/>
          </a:blip>
          <a:stretch>
            <a:fillRect/>
          </a:stretch>
        </p:blipFill>
        <p:spPr>
          <a:xfrm>
            <a:off x="2146250" y="146000"/>
            <a:ext cx="4851500" cy="4555000"/>
          </a:xfrm>
          <a:prstGeom prst="rect">
            <a:avLst/>
          </a:prstGeom>
          <a:noFill/>
          <a:ln>
            <a:noFill/>
          </a:ln>
        </p:spPr>
      </p:pic>
      <p:sp>
        <p:nvSpPr>
          <p:cNvPr id="104" name="Google Shape;104;p26"/>
          <p:cNvSpPr txBox="1"/>
          <p:nvPr/>
        </p:nvSpPr>
        <p:spPr>
          <a:xfrm>
            <a:off x="3633300" y="4636500"/>
            <a:ext cx="18774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2500">
                <a:solidFill>
                  <a:srgbClr val="1155CC"/>
                </a:solidFill>
              </a:rPr>
              <a:t>WELCOME</a:t>
            </a:r>
            <a:endParaRPr b="1" i="1" sz="2500">
              <a:solidFill>
                <a:srgbClr val="1155CC"/>
              </a:solidFill>
            </a:endParaRPr>
          </a:p>
        </p:txBody>
      </p:sp>
      <p:sp>
        <p:nvSpPr>
          <p:cNvPr id="105" name="Google Shape;105;p26"/>
          <p:cNvSpPr/>
          <p:nvPr/>
        </p:nvSpPr>
        <p:spPr>
          <a:xfrm>
            <a:off x="895775" y="616300"/>
            <a:ext cx="520500" cy="394200"/>
          </a:xfrm>
          <a:prstGeom prst="heart">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6"/>
          <p:cNvSpPr/>
          <p:nvPr/>
        </p:nvSpPr>
        <p:spPr>
          <a:xfrm>
            <a:off x="895775" y="2044275"/>
            <a:ext cx="520500" cy="394200"/>
          </a:xfrm>
          <a:prstGeom prst="heart">
            <a:avLst/>
          </a:prstGeom>
          <a:solidFill>
            <a:srgbClr val="99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26"/>
          <p:cNvSpPr/>
          <p:nvPr/>
        </p:nvSpPr>
        <p:spPr>
          <a:xfrm>
            <a:off x="895775" y="3909400"/>
            <a:ext cx="520500" cy="394200"/>
          </a:xfrm>
          <a:prstGeom prst="heart">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26"/>
          <p:cNvSpPr/>
          <p:nvPr/>
        </p:nvSpPr>
        <p:spPr>
          <a:xfrm>
            <a:off x="7902825" y="3909400"/>
            <a:ext cx="520500" cy="394200"/>
          </a:xfrm>
          <a:prstGeom prst="heart">
            <a:avLst/>
          </a:prstGeom>
          <a:solidFill>
            <a:srgbClr val="00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26"/>
          <p:cNvSpPr/>
          <p:nvPr/>
        </p:nvSpPr>
        <p:spPr>
          <a:xfrm>
            <a:off x="7902825" y="2044275"/>
            <a:ext cx="520500" cy="394200"/>
          </a:xfrm>
          <a:prstGeom prst="heart">
            <a:avLst/>
          </a:prstGeom>
          <a:solidFill>
            <a:srgbClr val="FF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6"/>
          <p:cNvSpPr/>
          <p:nvPr/>
        </p:nvSpPr>
        <p:spPr>
          <a:xfrm>
            <a:off x="7902825" y="616300"/>
            <a:ext cx="520500" cy="394200"/>
          </a:xfrm>
          <a:prstGeom prst="heart">
            <a:avLst/>
          </a:prstGeom>
          <a:solidFill>
            <a:srgbClr val="1155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35"/>
          <p:cNvPicPr preferRelativeResize="0"/>
          <p:nvPr/>
        </p:nvPicPr>
        <p:blipFill>
          <a:blip r:embed="rId3">
            <a:alphaModFix/>
          </a:blip>
          <a:stretch>
            <a:fillRect/>
          </a:stretch>
        </p:blipFill>
        <p:spPr>
          <a:xfrm>
            <a:off x="0" y="0"/>
            <a:ext cx="9144000" cy="5143500"/>
          </a:xfrm>
          <a:prstGeom prst="rect">
            <a:avLst/>
          </a:prstGeom>
          <a:noFill/>
          <a:ln>
            <a:noFill/>
          </a:ln>
        </p:spPr>
      </p:pic>
      <p:sp>
        <p:nvSpPr>
          <p:cNvPr id="180" name="Google Shape;180;p35"/>
          <p:cNvSpPr txBox="1"/>
          <p:nvPr/>
        </p:nvSpPr>
        <p:spPr>
          <a:xfrm flipH="1">
            <a:off x="435375" y="3704100"/>
            <a:ext cx="83415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rgbClr val="FFFFFF"/>
                </a:solidFill>
              </a:rPr>
              <a:t>   </a:t>
            </a:r>
            <a:r>
              <a:rPr lang="en" sz="3000">
                <a:solidFill>
                  <a:srgbClr val="FFFFFF"/>
                </a:solidFill>
              </a:rPr>
              <a:t>“The purpose of God  in creating man has  </a:t>
            </a:r>
            <a:endParaRPr sz="3000">
              <a:solidFill>
                <a:srgbClr val="FFFFFF"/>
              </a:solidFill>
            </a:endParaRPr>
          </a:p>
          <a:p>
            <a:pPr indent="0" lvl="0" marL="0" rtl="0" algn="l">
              <a:spcBef>
                <a:spcPts val="0"/>
              </a:spcBef>
              <a:spcAft>
                <a:spcPts val="0"/>
              </a:spcAft>
              <a:buNone/>
            </a:pPr>
            <a:r>
              <a:rPr lang="en" sz="3000">
                <a:solidFill>
                  <a:srgbClr val="FFFFFF"/>
                </a:solidFill>
              </a:rPr>
              <a:t>      been, and will ever be, to enable him to  </a:t>
            </a:r>
            <a:endParaRPr sz="3000">
              <a:solidFill>
                <a:srgbClr val="FFFFFF"/>
              </a:solidFill>
            </a:endParaRPr>
          </a:p>
          <a:p>
            <a:pPr indent="0" lvl="0" marL="0" rtl="0" algn="l">
              <a:spcBef>
                <a:spcPts val="0"/>
              </a:spcBef>
              <a:spcAft>
                <a:spcPts val="0"/>
              </a:spcAft>
              <a:buNone/>
            </a:pPr>
            <a:r>
              <a:rPr lang="en" sz="3000">
                <a:solidFill>
                  <a:srgbClr val="FFFFFF"/>
                </a:solidFill>
              </a:rPr>
              <a:t>  know his </a:t>
            </a:r>
            <a:r>
              <a:rPr lang="en" sz="3000">
                <a:solidFill>
                  <a:srgbClr val="FFFFFF"/>
                </a:solidFill>
              </a:rPr>
              <a:t>C</a:t>
            </a:r>
            <a:r>
              <a:rPr lang="en" sz="3000">
                <a:solidFill>
                  <a:srgbClr val="FFFFFF"/>
                </a:solidFill>
              </a:rPr>
              <a:t>reator and to attain His Presence.”</a:t>
            </a:r>
            <a:endParaRPr sz="3000">
              <a:solidFill>
                <a:srgbClr val="FFFFFF"/>
              </a:solidFill>
            </a:endParaRPr>
          </a:p>
        </p:txBody>
      </p:sp>
      <p:sp>
        <p:nvSpPr>
          <p:cNvPr id="181" name="Google Shape;181;p35"/>
          <p:cNvSpPr txBox="1"/>
          <p:nvPr/>
        </p:nvSpPr>
        <p:spPr>
          <a:xfrm>
            <a:off x="175925" y="109125"/>
            <a:ext cx="39714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t>http://www.supportingthecoreactivities.org/theme-3-lesson-7/</a:t>
            </a:r>
            <a:endParaRPr sz="9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descr="Image result for gif rain" id="186" name="Google Shape;186;p36"/>
          <p:cNvPicPr preferRelativeResize="0"/>
          <p:nvPr/>
        </p:nvPicPr>
        <p:blipFill>
          <a:blip r:embed="rId3">
            <a:alphaModFix/>
          </a:blip>
          <a:stretch>
            <a:fillRect/>
          </a:stretch>
        </p:blipFill>
        <p:spPr>
          <a:xfrm>
            <a:off x="0" y="0"/>
            <a:ext cx="9183625"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0" name="Shape 190"/>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id="195" name="Google Shape;195;p38"/>
          <p:cNvPicPr preferRelativeResize="0"/>
          <p:nvPr/>
        </p:nvPicPr>
        <p:blipFill>
          <a:blip r:embed="rId3">
            <a:alphaModFix/>
          </a:blip>
          <a:stretch>
            <a:fillRect/>
          </a:stretch>
        </p:blipFill>
        <p:spPr>
          <a:xfrm>
            <a:off x="0" y="0"/>
            <a:ext cx="9144000" cy="51802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id="200" name="Google Shape;200;p3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204" name="Shape 204"/>
        <p:cNvGrpSpPr/>
        <p:nvPr/>
      </p:nvGrpSpPr>
      <p:grpSpPr>
        <a:xfrm>
          <a:off x="0" y="0"/>
          <a:ext cx="0" cy="0"/>
          <a:chOff x="0" y="0"/>
          <a:chExt cx="0" cy="0"/>
        </a:xfrm>
      </p:grpSpPr>
      <p:pic>
        <p:nvPicPr>
          <p:cNvPr id="205" name="Google Shape;205;p40"/>
          <p:cNvPicPr preferRelativeResize="0"/>
          <p:nvPr/>
        </p:nvPicPr>
        <p:blipFill>
          <a:blip r:embed="rId3">
            <a:alphaModFix/>
          </a:blip>
          <a:stretch>
            <a:fillRect/>
          </a:stretch>
        </p:blipFill>
        <p:spPr>
          <a:xfrm>
            <a:off x="1724488" y="121825"/>
            <a:ext cx="5226650" cy="4899849"/>
          </a:xfrm>
          <a:prstGeom prst="rect">
            <a:avLst/>
          </a:prstGeom>
          <a:noFill/>
          <a:ln>
            <a:noFill/>
          </a:ln>
        </p:spPr>
      </p:pic>
      <p:pic>
        <p:nvPicPr>
          <p:cNvPr id="206" name="Google Shape;206;p40"/>
          <p:cNvPicPr preferRelativeResize="0"/>
          <p:nvPr/>
        </p:nvPicPr>
        <p:blipFill>
          <a:blip r:embed="rId4">
            <a:alphaModFix/>
          </a:blip>
          <a:stretch>
            <a:fillRect/>
          </a:stretch>
        </p:blipFill>
        <p:spPr>
          <a:xfrm>
            <a:off x="79800" y="121825"/>
            <a:ext cx="1632175" cy="1447550"/>
          </a:xfrm>
          <a:prstGeom prst="rect">
            <a:avLst/>
          </a:prstGeom>
          <a:noFill/>
          <a:ln>
            <a:noFill/>
          </a:ln>
        </p:spPr>
      </p:pic>
      <p:pic>
        <p:nvPicPr>
          <p:cNvPr id="207" name="Google Shape;207;p40"/>
          <p:cNvPicPr preferRelativeResize="0"/>
          <p:nvPr/>
        </p:nvPicPr>
        <p:blipFill rotWithShape="1">
          <a:blip r:embed="rId5">
            <a:alphaModFix/>
          </a:blip>
          <a:srcRect b="14015" l="0" r="0" t="0"/>
          <a:stretch/>
        </p:blipFill>
        <p:spPr>
          <a:xfrm>
            <a:off x="6963675" y="3091225"/>
            <a:ext cx="2180325" cy="1930450"/>
          </a:xfrm>
          <a:prstGeom prst="rect">
            <a:avLst/>
          </a:prstGeom>
          <a:noFill/>
          <a:ln>
            <a:noFill/>
          </a:ln>
        </p:spPr>
      </p:pic>
      <p:pic>
        <p:nvPicPr>
          <p:cNvPr id="208" name="Google Shape;208;p40"/>
          <p:cNvPicPr preferRelativeResize="0"/>
          <p:nvPr/>
        </p:nvPicPr>
        <p:blipFill rotWithShape="1">
          <a:blip r:embed="rId6">
            <a:alphaModFix/>
          </a:blip>
          <a:srcRect b="0" l="7338" r="0" t="0"/>
          <a:stretch/>
        </p:blipFill>
        <p:spPr>
          <a:xfrm>
            <a:off x="6963675" y="121825"/>
            <a:ext cx="2180324" cy="1447550"/>
          </a:xfrm>
          <a:prstGeom prst="rect">
            <a:avLst/>
          </a:prstGeom>
          <a:noFill/>
          <a:ln>
            <a:noFill/>
          </a:ln>
        </p:spPr>
      </p:pic>
      <p:pic>
        <p:nvPicPr>
          <p:cNvPr id="209" name="Google Shape;209;p40"/>
          <p:cNvPicPr preferRelativeResize="0"/>
          <p:nvPr/>
        </p:nvPicPr>
        <p:blipFill rotWithShape="1">
          <a:blip r:embed="rId7">
            <a:alphaModFix/>
          </a:blip>
          <a:srcRect b="36269" l="30216" r="33721" t="0"/>
          <a:stretch/>
        </p:blipFill>
        <p:spPr>
          <a:xfrm>
            <a:off x="92325" y="3239100"/>
            <a:ext cx="1632175" cy="1782575"/>
          </a:xfrm>
          <a:prstGeom prst="rect">
            <a:avLst/>
          </a:prstGeom>
          <a:noFill/>
          <a:ln>
            <a:noFill/>
          </a:ln>
        </p:spPr>
      </p:pic>
      <p:pic>
        <p:nvPicPr>
          <p:cNvPr id="210" name="Google Shape;210;p40"/>
          <p:cNvPicPr preferRelativeResize="0"/>
          <p:nvPr/>
        </p:nvPicPr>
        <p:blipFill rotWithShape="1">
          <a:blip r:embed="rId8">
            <a:alphaModFix/>
          </a:blip>
          <a:srcRect b="0" l="23051" r="16110" t="0"/>
          <a:stretch/>
        </p:blipFill>
        <p:spPr>
          <a:xfrm>
            <a:off x="79799" y="1582525"/>
            <a:ext cx="1632176" cy="1643425"/>
          </a:xfrm>
          <a:prstGeom prst="rect">
            <a:avLst/>
          </a:prstGeom>
          <a:noFill/>
          <a:ln>
            <a:noFill/>
          </a:ln>
        </p:spPr>
      </p:pic>
      <p:pic>
        <p:nvPicPr>
          <p:cNvPr id="211" name="Google Shape;211;p40"/>
          <p:cNvPicPr preferRelativeResize="0"/>
          <p:nvPr/>
        </p:nvPicPr>
        <p:blipFill>
          <a:blip r:embed="rId9">
            <a:alphaModFix/>
          </a:blip>
          <a:stretch>
            <a:fillRect/>
          </a:stretch>
        </p:blipFill>
        <p:spPr>
          <a:xfrm>
            <a:off x="6963675" y="1569375"/>
            <a:ext cx="2180326" cy="15303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p41"/>
          <p:cNvPicPr preferRelativeResize="0"/>
          <p:nvPr/>
        </p:nvPicPr>
        <p:blipFill>
          <a:blip r:embed="rId3">
            <a:alphaModFix/>
          </a:blip>
          <a:stretch>
            <a:fillRect/>
          </a:stretch>
        </p:blipFill>
        <p:spPr>
          <a:xfrm>
            <a:off x="929045" y="152400"/>
            <a:ext cx="7285911" cy="4838702"/>
          </a:xfrm>
          <a:prstGeom prst="rect">
            <a:avLst/>
          </a:prstGeom>
          <a:noFill/>
          <a:ln>
            <a:noFill/>
          </a:ln>
        </p:spPr>
      </p:pic>
      <p:sp>
        <p:nvSpPr>
          <p:cNvPr id="217" name="Google Shape;217;p41"/>
          <p:cNvSpPr txBox="1"/>
          <p:nvPr/>
        </p:nvSpPr>
        <p:spPr>
          <a:xfrm>
            <a:off x="3661900" y="1024750"/>
            <a:ext cx="3776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i="1" sz="3600"/>
          </a:p>
        </p:txBody>
      </p:sp>
      <p:sp>
        <p:nvSpPr>
          <p:cNvPr id="218" name="Google Shape;218;p41"/>
          <p:cNvSpPr/>
          <p:nvPr/>
        </p:nvSpPr>
        <p:spPr>
          <a:xfrm>
            <a:off x="688323" y="200650"/>
            <a:ext cx="7767355" cy="515975"/>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3C78D8"/>
                </a:solidFill>
                <a:latin typeface="Arial"/>
              </a:rPr>
              <a:t>STORY  TIME</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p42"/>
          <p:cNvPicPr preferRelativeResize="0"/>
          <p:nvPr/>
        </p:nvPicPr>
        <p:blipFill>
          <a:blip r:embed="rId3">
            <a:alphaModFix/>
          </a:blip>
          <a:stretch>
            <a:fillRect/>
          </a:stretch>
        </p:blipFill>
        <p:spPr>
          <a:xfrm>
            <a:off x="-245825" y="-146275"/>
            <a:ext cx="9461500" cy="70961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p43"/>
          <p:cNvPicPr preferRelativeResize="0"/>
          <p:nvPr/>
        </p:nvPicPr>
        <p:blipFill>
          <a:blip r:embed="rId3">
            <a:alphaModFix/>
          </a:blip>
          <a:stretch>
            <a:fillRect/>
          </a:stretch>
        </p:blipFill>
        <p:spPr>
          <a:xfrm>
            <a:off x="-435275" y="-288350"/>
            <a:ext cx="9650950" cy="72382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44"/>
          <p:cNvPicPr preferRelativeResize="0"/>
          <p:nvPr/>
        </p:nvPicPr>
        <p:blipFill>
          <a:blip r:embed="rId3">
            <a:alphaModFix/>
          </a:blip>
          <a:stretch>
            <a:fillRect/>
          </a:stretch>
        </p:blipFill>
        <p:spPr>
          <a:xfrm>
            <a:off x="152400" y="152400"/>
            <a:ext cx="2381250" cy="3438525"/>
          </a:xfrm>
          <a:prstGeom prst="rect">
            <a:avLst/>
          </a:prstGeom>
          <a:noFill/>
          <a:ln>
            <a:noFill/>
          </a:ln>
        </p:spPr>
      </p:pic>
      <p:pic>
        <p:nvPicPr>
          <p:cNvPr id="234" name="Google Shape;234;p44"/>
          <p:cNvPicPr preferRelativeResize="0"/>
          <p:nvPr/>
        </p:nvPicPr>
        <p:blipFill>
          <a:blip r:embed="rId4">
            <a:alphaModFix/>
          </a:blip>
          <a:stretch>
            <a:fillRect/>
          </a:stretch>
        </p:blipFill>
        <p:spPr>
          <a:xfrm>
            <a:off x="2686050" y="152400"/>
            <a:ext cx="6305550" cy="44296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114" name="Shape 114"/>
        <p:cNvGrpSpPr/>
        <p:nvPr/>
      </p:nvGrpSpPr>
      <p:grpSpPr>
        <a:xfrm>
          <a:off x="0" y="0"/>
          <a:ext cx="0" cy="0"/>
          <a:chOff x="0" y="0"/>
          <a:chExt cx="0" cy="0"/>
        </a:xfrm>
      </p:grpSpPr>
      <p:sp>
        <p:nvSpPr>
          <p:cNvPr id="115" name="Google Shape;115;p27"/>
          <p:cNvSpPr txBox="1"/>
          <p:nvPr/>
        </p:nvSpPr>
        <p:spPr>
          <a:xfrm>
            <a:off x="602250" y="221900"/>
            <a:ext cx="79395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800">
                <a:latin typeface="Indie Flower"/>
                <a:ea typeface="Indie Flower"/>
                <a:cs typeface="Indie Flower"/>
                <a:sym typeface="Indie Flower"/>
              </a:rPr>
              <a:t>Prayer Stars⭐</a:t>
            </a:r>
            <a:endParaRPr sz="4800">
              <a:latin typeface="Indie Flower"/>
              <a:ea typeface="Indie Flower"/>
              <a:cs typeface="Indie Flower"/>
              <a:sym typeface="Indie Flower"/>
            </a:endParaRPr>
          </a:p>
        </p:txBody>
      </p:sp>
      <p:graphicFrame>
        <p:nvGraphicFramePr>
          <p:cNvPr id="116" name="Google Shape;116;p27"/>
          <p:cNvGraphicFramePr/>
          <p:nvPr/>
        </p:nvGraphicFramePr>
        <p:xfrm>
          <a:off x="632750" y="1449450"/>
          <a:ext cx="3000000" cy="3000000"/>
        </p:xfrm>
        <a:graphic>
          <a:graphicData uri="http://schemas.openxmlformats.org/drawingml/2006/table">
            <a:tbl>
              <a:tblPr>
                <a:noFill/>
                <a:tableStyleId>{FBEE6E3B-CBB9-4C14-A5DC-525EF02270C1}</a:tableStyleId>
              </a:tblPr>
              <a:tblGrid>
                <a:gridCol w="1663025"/>
                <a:gridCol w="6147125"/>
              </a:tblGrid>
              <a:tr h="512725">
                <a:tc>
                  <a:txBody>
                    <a:bodyPr/>
                    <a:lstStyle/>
                    <a:p>
                      <a:pPr indent="0" lvl="0" marL="0" rtl="0" algn="l">
                        <a:spcBef>
                          <a:spcPts val="0"/>
                        </a:spcBef>
                        <a:spcAft>
                          <a:spcPts val="0"/>
                        </a:spcAft>
                        <a:buNone/>
                      </a:pPr>
                      <a:r>
                        <a:rPr lang="en" sz="2200">
                          <a:latin typeface="Indie Flower"/>
                          <a:ea typeface="Indie Flower"/>
                          <a:cs typeface="Indie Flower"/>
                          <a:sym typeface="Indie Flower"/>
                        </a:rPr>
                        <a:t>Cassedy</a:t>
                      </a:r>
                      <a:endParaRPr sz="22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None/>
                      </a:pPr>
                      <a:r>
                        <a:rPr lang="en" sz="2200">
                          <a:solidFill>
                            <a:schemeClr val="dk1"/>
                          </a:solidFill>
                        </a:rPr>
                        <a:t>⭐️</a:t>
                      </a:r>
                      <a:endParaRPr sz="2600"/>
                    </a:p>
                  </a:txBody>
                  <a:tcPr marT="91425" marB="91425" marR="91425" marL="91425"/>
                </a:tc>
              </a:tr>
              <a:tr h="512725">
                <a:tc>
                  <a:txBody>
                    <a:bodyPr/>
                    <a:lstStyle/>
                    <a:p>
                      <a:pPr indent="0" lvl="0" marL="0" rtl="0" algn="l">
                        <a:spcBef>
                          <a:spcPts val="0"/>
                        </a:spcBef>
                        <a:spcAft>
                          <a:spcPts val="0"/>
                        </a:spcAft>
                        <a:buNone/>
                      </a:pPr>
                      <a:r>
                        <a:rPr lang="en" sz="2200">
                          <a:latin typeface="Indie Flower"/>
                          <a:ea typeface="Indie Flower"/>
                          <a:cs typeface="Indie Flower"/>
                          <a:sym typeface="Indie Flower"/>
                        </a:rPr>
                        <a:t>Milan</a:t>
                      </a:r>
                      <a:endParaRPr sz="22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2200">
                          <a:solidFill>
                            <a:schemeClr val="dk1"/>
                          </a:solidFill>
                        </a:rPr>
                        <a:t>⭐️</a:t>
                      </a:r>
                      <a:endParaRPr/>
                    </a:p>
                  </a:txBody>
                  <a:tcPr marT="91425" marB="91425" marR="91425" marL="91425"/>
                </a:tc>
              </a:tr>
              <a:tr h="512725">
                <a:tc>
                  <a:txBody>
                    <a:bodyPr/>
                    <a:lstStyle/>
                    <a:p>
                      <a:pPr indent="0" lvl="0" marL="0" rtl="0" algn="l">
                        <a:spcBef>
                          <a:spcPts val="0"/>
                        </a:spcBef>
                        <a:spcAft>
                          <a:spcPts val="0"/>
                        </a:spcAft>
                        <a:buNone/>
                      </a:pPr>
                      <a:r>
                        <a:rPr lang="en" sz="2100">
                          <a:latin typeface="Indie Flower"/>
                          <a:ea typeface="Indie Flower"/>
                          <a:cs typeface="Indie Flower"/>
                          <a:sym typeface="Indie Flower"/>
                        </a:rPr>
                        <a:t>Devin</a:t>
                      </a:r>
                      <a:endParaRPr sz="21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2200">
                          <a:solidFill>
                            <a:schemeClr val="dk1"/>
                          </a:solidFill>
                        </a:rPr>
                        <a:t>⭐️</a:t>
                      </a:r>
                      <a:endParaRPr/>
                    </a:p>
                  </a:txBody>
                  <a:tcPr marT="91425" marB="91425" marR="91425" marL="91425"/>
                </a:tc>
              </a:tr>
              <a:tr h="493050">
                <a:tc>
                  <a:txBody>
                    <a:bodyPr/>
                    <a:lstStyle/>
                    <a:p>
                      <a:pPr indent="0" lvl="0" marL="0" rtl="0" algn="l">
                        <a:spcBef>
                          <a:spcPts val="0"/>
                        </a:spcBef>
                        <a:spcAft>
                          <a:spcPts val="0"/>
                        </a:spcAft>
                        <a:buNone/>
                      </a:pPr>
                      <a:r>
                        <a:rPr lang="en" sz="2100">
                          <a:latin typeface="Indie Flower"/>
                          <a:ea typeface="Indie Flower"/>
                          <a:cs typeface="Indie Flower"/>
                          <a:sym typeface="Indie Flower"/>
                        </a:rPr>
                        <a:t>Kim</a:t>
                      </a:r>
                      <a:endParaRPr sz="21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2200">
                          <a:solidFill>
                            <a:schemeClr val="dk1"/>
                          </a:solidFill>
                        </a:rPr>
                        <a:t>⭐️</a:t>
                      </a:r>
                      <a:endParaRPr/>
                    </a:p>
                  </a:txBody>
                  <a:tcPr marT="91425" marB="91425" marR="91425" marL="91425"/>
                </a:tc>
              </a:tr>
              <a:tr h="493050">
                <a:tc>
                  <a:txBody>
                    <a:bodyPr/>
                    <a:lstStyle/>
                    <a:p>
                      <a:pPr indent="0" lvl="0" marL="0" rtl="0" algn="l">
                        <a:spcBef>
                          <a:spcPts val="0"/>
                        </a:spcBef>
                        <a:spcAft>
                          <a:spcPts val="0"/>
                        </a:spcAft>
                        <a:buNone/>
                      </a:pPr>
                      <a:r>
                        <a:rPr lang="en" sz="2100">
                          <a:latin typeface="Indie Flower"/>
                          <a:ea typeface="Indie Flower"/>
                          <a:cs typeface="Indie Flower"/>
                          <a:sym typeface="Indie Flower"/>
                        </a:rPr>
                        <a:t>Cora</a:t>
                      </a:r>
                      <a:endParaRPr sz="21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2200">
                          <a:solidFill>
                            <a:schemeClr val="dk1"/>
                          </a:solidFill>
                        </a:rPr>
                        <a:t>⭐️</a:t>
                      </a:r>
                      <a:endParaRPr/>
                    </a:p>
                  </a:txBody>
                  <a:tcPr marT="91425" marB="91425" marR="91425" marL="91425"/>
                </a:tc>
              </a:tr>
              <a:tr h="493050">
                <a:tc>
                  <a:txBody>
                    <a:bodyPr/>
                    <a:lstStyle/>
                    <a:p>
                      <a:pPr indent="0" lvl="0" marL="0" rtl="0" algn="l">
                        <a:spcBef>
                          <a:spcPts val="0"/>
                        </a:spcBef>
                        <a:spcAft>
                          <a:spcPts val="0"/>
                        </a:spcAft>
                        <a:buNone/>
                      </a:pPr>
                      <a:r>
                        <a:rPr lang="en" sz="2100">
                          <a:latin typeface="Indie Flower"/>
                          <a:ea typeface="Indie Flower"/>
                          <a:cs typeface="Indie Flower"/>
                          <a:sym typeface="Indie Flower"/>
                        </a:rPr>
                        <a:t>Hudson</a:t>
                      </a:r>
                      <a:endParaRPr sz="21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2200">
                          <a:solidFill>
                            <a:schemeClr val="dk1"/>
                          </a:solidFill>
                        </a:rPr>
                        <a:t>⭐️</a:t>
                      </a:r>
                      <a:endParaRPr/>
                    </a:p>
                  </a:txBody>
                  <a:tcPr marT="91425" marB="91425" marR="91425" marL="91425"/>
                </a:tc>
              </a:tr>
              <a:tr h="493050">
                <a:tc>
                  <a:txBody>
                    <a:bodyPr/>
                    <a:lstStyle/>
                    <a:p>
                      <a:pPr indent="0" lvl="0" marL="0" rtl="0" algn="l">
                        <a:spcBef>
                          <a:spcPts val="0"/>
                        </a:spcBef>
                        <a:spcAft>
                          <a:spcPts val="0"/>
                        </a:spcAft>
                        <a:buNone/>
                      </a:pPr>
                      <a:r>
                        <a:rPr lang="en" sz="2100">
                          <a:latin typeface="Indie Flower"/>
                          <a:ea typeface="Indie Flower"/>
                          <a:cs typeface="Indie Flower"/>
                          <a:sym typeface="Indie Flower"/>
                        </a:rPr>
                        <a:t>Dev</a:t>
                      </a:r>
                      <a:endParaRPr sz="2100">
                        <a:latin typeface="Indie Flower"/>
                        <a:ea typeface="Indie Flower"/>
                        <a:cs typeface="Indie Flower"/>
                        <a:sym typeface="Indie Flowe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pic>
        <p:nvPicPr>
          <p:cNvPr id="117" name="Google Shape;117;p27"/>
          <p:cNvPicPr preferRelativeResize="0"/>
          <p:nvPr/>
        </p:nvPicPr>
        <p:blipFill>
          <a:blip r:embed="rId3">
            <a:alphaModFix/>
          </a:blip>
          <a:stretch>
            <a:fillRect/>
          </a:stretch>
        </p:blipFill>
        <p:spPr>
          <a:xfrm>
            <a:off x="1049650" y="48900"/>
            <a:ext cx="1400550" cy="1400550"/>
          </a:xfrm>
          <a:prstGeom prst="rect">
            <a:avLst/>
          </a:prstGeom>
          <a:noFill/>
          <a:ln>
            <a:noFill/>
          </a:ln>
        </p:spPr>
      </p:pic>
      <p:pic>
        <p:nvPicPr>
          <p:cNvPr id="118" name="Google Shape;118;p27"/>
          <p:cNvPicPr preferRelativeResize="0"/>
          <p:nvPr/>
        </p:nvPicPr>
        <p:blipFill>
          <a:blip r:embed="rId4">
            <a:alphaModFix/>
          </a:blip>
          <a:stretch>
            <a:fillRect/>
          </a:stretch>
        </p:blipFill>
        <p:spPr>
          <a:xfrm flipH="1">
            <a:off x="6623450" y="25875"/>
            <a:ext cx="1277900" cy="1446600"/>
          </a:xfrm>
          <a:prstGeom prst="rect">
            <a:avLst/>
          </a:prstGeom>
          <a:noFill/>
          <a:ln>
            <a:noFill/>
          </a:ln>
        </p:spPr>
      </p:pic>
      <p:sp>
        <p:nvSpPr>
          <p:cNvPr id="119" name="Google Shape;119;p27"/>
          <p:cNvSpPr txBox="1"/>
          <p:nvPr/>
        </p:nvSpPr>
        <p:spPr>
          <a:xfrm>
            <a:off x="0" y="48900"/>
            <a:ext cx="418500" cy="52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200">
                <a:solidFill>
                  <a:schemeClr val="dk1"/>
                </a:solidFill>
              </a:rPr>
              <a:t>⭐️</a:t>
            </a:r>
            <a:endParaRPr/>
          </a:p>
        </p:txBody>
      </p:sp>
      <p:sp>
        <p:nvSpPr>
          <p:cNvPr id="120" name="Google Shape;120;p27"/>
          <p:cNvSpPr txBox="1"/>
          <p:nvPr/>
        </p:nvSpPr>
        <p:spPr>
          <a:xfrm>
            <a:off x="8631050" y="48900"/>
            <a:ext cx="418500" cy="52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200">
                <a:solidFill>
                  <a:schemeClr val="dk1"/>
                </a:solidFill>
              </a:rPr>
              <a:t>⭐️</a:t>
            </a:r>
            <a:endParaRPr/>
          </a:p>
        </p:txBody>
      </p:sp>
      <p:sp>
        <p:nvSpPr>
          <p:cNvPr id="121" name="Google Shape;121;p27"/>
          <p:cNvSpPr txBox="1"/>
          <p:nvPr/>
        </p:nvSpPr>
        <p:spPr>
          <a:xfrm>
            <a:off x="49850" y="4568075"/>
            <a:ext cx="480300" cy="52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200">
                <a:solidFill>
                  <a:schemeClr val="dk1"/>
                </a:solidFill>
              </a:rPr>
              <a:t>⭐️</a:t>
            </a:r>
            <a:endParaRPr/>
          </a:p>
        </p:txBody>
      </p:sp>
      <p:sp>
        <p:nvSpPr>
          <p:cNvPr id="122" name="Google Shape;122;p27"/>
          <p:cNvSpPr txBox="1"/>
          <p:nvPr/>
        </p:nvSpPr>
        <p:spPr>
          <a:xfrm>
            <a:off x="8545500" y="4568075"/>
            <a:ext cx="418500" cy="52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200">
                <a:solidFill>
                  <a:schemeClr val="dk1"/>
                </a:solidFill>
              </a:rPr>
              <a: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8" name="Shape 238"/>
        <p:cNvGrpSpPr/>
        <p:nvPr/>
      </p:nvGrpSpPr>
      <p:grpSpPr>
        <a:xfrm>
          <a:off x="0" y="0"/>
          <a:ext cx="0" cy="0"/>
          <a:chOff x="0" y="0"/>
          <a:chExt cx="0" cy="0"/>
        </a:xfrm>
      </p:grpSpPr>
      <p:sp>
        <p:nvSpPr>
          <p:cNvPr id="239" name="Google Shape;239;p45"/>
          <p:cNvSpPr txBox="1"/>
          <p:nvPr/>
        </p:nvSpPr>
        <p:spPr>
          <a:xfrm>
            <a:off x="401300" y="544625"/>
            <a:ext cx="5711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40" name="Google Shape;240;p45"/>
          <p:cNvSpPr/>
          <p:nvPr/>
        </p:nvSpPr>
        <p:spPr>
          <a:xfrm>
            <a:off x="476363" y="4186770"/>
            <a:ext cx="8191266" cy="696655"/>
          </a:xfrm>
          <a:prstGeom prst="rect">
            <a:avLst/>
          </a:prstGeom>
        </p:spPr>
        <p:txBody>
          <a:bodyPr>
            <a:prstTxWarp prst="textPlain"/>
          </a:bodyPr>
          <a:lstStyle/>
          <a:p>
            <a:pPr lvl="0" algn="ctr"/>
            <a:r>
              <a:rPr b="0" i="0">
                <a:ln>
                  <a:noFill/>
                </a:ln>
                <a:solidFill>
                  <a:srgbClr val="1155CC"/>
                </a:solidFill>
                <a:latin typeface="Arial"/>
              </a:rPr>
              <a:t>Ayyami-i-Ha  Celebration</a:t>
            </a: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p46"/>
          <p:cNvPicPr preferRelativeResize="0"/>
          <p:nvPr/>
        </p:nvPicPr>
        <p:blipFill rotWithShape="1">
          <a:blip r:embed="rId3">
            <a:alphaModFix/>
          </a:blip>
          <a:srcRect b="42814" l="0" r="0" t="0"/>
          <a:stretch/>
        </p:blipFill>
        <p:spPr>
          <a:xfrm>
            <a:off x="0" y="0"/>
            <a:ext cx="9195449" cy="5143502"/>
          </a:xfrm>
          <a:prstGeom prst="rect">
            <a:avLst/>
          </a:prstGeom>
          <a:noFill/>
          <a:ln>
            <a:noFill/>
          </a:ln>
        </p:spPr>
      </p:pic>
      <p:sp>
        <p:nvSpPr>
          <p:cNvPr id="246" name="Google Shape;246;p46"/>
          <p:cNvSpPr/>
          <p:nvPr/>
        </p:nvSpPr>
        <p:spPr>
          <a:xfrm>
            <a:off x="5221472" y="4141175"/>
            <a:ext cx="3471853" cy="916001"/>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E599"/>
                </a:solidFill>
                <a:latin typeface="Arial"/>
              </a:rPr>
              <a:t>Thank  You</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id="251" name="Google Shape;251;p47"/>
          <p:cNvPicPr preferRelativeResize="0"/>
          <p:nvPr/>
        </p:nvPicPr>
        <p:blipFill>
          <a:blip r:embed="rId3">
            <a:alphaModFix/>
          </a:blip>
          <a:stretch>
            <a:fillRect/>
          </a:stretch>
        </p:blipFill>
        <p:spPr>
          <a:xfrm>
            <a:off x="-101400" y="0"/>
            <a:ext cx="9245401" cy="5143500"/>
          </a:xfrm>
          <a:prstGeom prst="rect">
            <a:avLst/>
          </a:prstGeom>
          <a:noFill/>
          <a:ln>
            <a:noFill/>
          </a:ln>
        </p:spPr>
      </p:pic>
      <p:sp>
        <p:nvSpPr>
          <p:cNvPr id="252" name="Google Shape;252;p47"/>
          <p:cNvSpPr/>
          <p:nvPr/>
        </p:nvSpPr>
        <p:spPr>
          <a:xfrm>
            <a:off x="5181125" y="3139125"/>
            <a:ext cx="3776553" cy="628375"/>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CLOSING  PRAYERS</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56" name="Shape 256"/>
        <p:cNvGrpSpPr/>
        <p:nvPr/>
      </p:nvGrpSpPr>
      <p:grpSpPr>
        <a:xfrm>
          <a:off x="0" y="0"/>
          <a:ext cx="0" cy="0"/>
          <a:chOff x="0" y="0"/>
          <a:chExt cx="0" cy="0"/>
        </a:xfrm>
      </p:grpSpPr>
      <p:pic>
        <p:nvPicPr>
          <p:cNvPr id="257" name="Google Shape;257;p48"/>
          <p:cNvPicPr preferRelativeResize="0"/>
          <p:nvPr/>
        </p:nvPicPr>
        <p:blipFill>
          <a:blip r:embed="rId3">
            <a:alphaModFix/>
          </a:blip>
          <a:stretch>
            <a:fillRect/>
          </a:stretch>
        </p:blipFill>
        <p:spPr>
          <a:xfrm>
            <a:off x="1731075" y="0"/>
            <a:ext cx="5681850" cy="5143500"/>
          </a:xfrm>
          <a:prstGeom prst="rect">
            <a:avLst/>
          </a:prstGeom>
          <a:noFill/>
          <a:ln>
            <a:noFill/>
          </a:ln>
        </p:spPr>
      </p:pic>
      <p:pic>
        <p:nvPicPr>
          <p:cNvPr descr="Image result for clip art outline of apple" id="258" name="Google Shape;258;p48"/>
          <p:cNvPicPr preferRelativeResize="0"/>
          <p:nvPr/>
        </p:nvPicPr>
        <p:blipFill>
          <a:blip r:embed="rId4">
            <a:alphaModFix/>
          </a:blip>
          <a:stretch>
            <a:fillRect/>
          </a:stretch>
        </p:blipFill>
        <p:spPr>
          <a:xfrm>
            <a:off x="-121825" y="0"/>
            <a:ext cx="1268525" cy="974600"/>
          </a:xfrm>
          <a:prstGeom prst="rect">
            <a:avLst/>
          </a:prstGeom>
          <a:noFill/>
          <a:ln>
            <a:noFill/>
          </a:ln>
        </p:spPr>
      </p:pic>
      <p:pic>
        <p:nvPicPr>
          <p:cNvPr descr="Image result for clip art outline of apple" id="259" name="Google Shape;259;p48"/>
          <p:cNvPicPr preferRelativeResize="0"/>
          <p:nvPr/>
        </p:nvPicPr>
        <p:blipFill>
          <a:blip r:embed="rId4">
            <a:alphaModFix/>
          </a:blip>
          <a:stretch>
            <a:fillRect/>
          </a:stretch>
        </p:blipFill>
        <p:spPr>
          <a:xfrm>
            <a:off x="417500" y="1069675"/>
            <a:ext cx="1268525" cy="974600"/>
          </a:xfrm>
          <a:prstGeom prst="rect">
            <a:avLst/>
          </a:prstGeom>
          <a:noFill/>
          <a:ln>
            <a:noFill/>
          </a:ln>
        </p:spPr>
      </p:pic>
      <p:pic>
        <p:nvPicPr>
          <p:cNvPr descr="Image result for clip art outline of apple" id="260" name="Google Shape;260;p48"/>
          <p:cNvPicPr preferRelativeResize="0"/>
          <p:nvPr/>
        </p:nvPicPr>
        <p:blipFill>
          <a:blip r:embed="rId4">
            <a:alphaModFix/>
          </a:blip>
          <a:stretch>
            <a:fillRect/>
          </a:stretch>
        </p:blipFill>
        <p:spPr>
          <a:xfrm>
            <a:off x="240275" y="3756975"/>
            <a:ext cx="1268525" cy="974600"/>
          </a:xfrm>
          <a:prstGeom prst="rect">
            <a:avLst/>
          </a:prstGeom>
          <a:noFill/>
          <a:ln>
            <a:noFill/>
          </a:ln>
        </p:spPr>
      </p:pic>
      <p:pic>
        <p:nvPicPr>
          <p:cNvPr descr="Image result for clip art outline of apple" id="261" name="Google Shape;261;p48"/>
          <p:cNvPicPr preferRelativeResize="0"/>
          <p:nvPr/>
        </p:nvPicPr>
        <p:blipFill>
          <a:blip r:embed="rId4">
            <a:alphaModFix/>
          </a:blip>
          <a:stretch>
            <a:fillRect/>
          </a:stretch>
        </p:blipFill>
        <p:spPr>
          <a:xfrm>
            <a:off x="-35825" y="2359575"/>
            <a:ext cx="1268525" cy="974600"/>
          </a:xfrm>
          <a:prstGeom prst="rect">
            <a:avLst/>
          </a:prstGeom>
          <a:noFill/>
          <a:ln>
            <a:noFill/>
          </a:ln>
        </p:spPr>
      </p:pic>
      <p:pic>
        <p:nvPicPr>
          <p:cNvPr descr="Image result for clip art outline of apple" id="262" name="Google Shape;262;p48"/>
          <p:cNvPicPr preferRelativeResize="0"/>
          <p:nvPr/>
        </p:nvPicPr>
        <p:blipFill>
          <a:blip r:embed="rId4">
            <a:alphaModFix/>
          </a:blip>
          <a:stretch>
            <a:fillRect/>
          </a:stretch>
        </p:blipFill>
        <p:spPr>
          <a:xfrm>
            <a:off x="7412925" y="0"/>
            <a:ext cx="1268525" cy="974600"/>
          </a:xfrm>
          <a:prstGeom prst="rect">
            <a:avLst/>
          </a:prstGeom>
          <a:noFill/>
          <a:ln>
            <a:noFill/>
          </a:ln>
        </p:spPr>
      </p:pic>
      <p:pic>
        <p:nvPicPr>
          <p:cNvPr descr="Image result for clip art outline of apple" id="263" name="Google Shape;263;p48"/>
          <p:cNvPicPr preferRelativeResize="0"/>
          <p:nvPr/>
        </p:nvPicPr>
        <p:blipFill>
          <a:blip r:embed="rId4">
            <a:alphaModFix/>
          </a:blip>
          <a:stretch>
            <a:fillRect/>
          </a:stretch>
        </p:blipFill>
        <p:spPr>
          <a:xfrm>
            <a:off x="7906650" y="1168075"/>
            <a:ext cx="1268525" cy="974600"/>
          </a:xfrm>
          <a:prstGeom prst="rect">
            <a:avLst/>
          </a:prstGeom>
          <a:noFill/>
          <a:ln>
            <a:noFill/>
          </a:ln>
        </p:spPr>
      </p:pic>
      <p:pic>
        <p:nvPicPr>
          <p:cNvPr descr="Image result for clip art outline of apple" id="264" name="Google Shape;264;p48"/>
          <p:cNvPicPr preferRelativeResize="0"/>
          <p:nvPr/>
        </p:nvPicPr>
        <p:blipFill>
          <a:blip r:embed="rId4">
            <a:alphaModFix/>
          </a:blip>
          <a:stretch>
            <a:fillRect/>
          </a:stretch>
        </p:blipFill>
        <p:spPr>
          <a:xfrm>
            <a:off x="7795800" y="2603200"/>
            <a:ext cx="1268525" cy="974600"/>
          </a:xfrm>
          <a:prstGeom prst="rect">
            <a:avLst/>
          </a:prstGeom>
          <a:noFill/>
          <a:ln>
            <a:noFill/>
          </a:ln>
        </p:spPr>
      </p:pic>
      <p:pic>
        <p:nvPicPr>
          <p:cNvPr descr="Image result for clip art outline of apple" id="265" name="Google Shape;265;p48"/>
          <p:cNvPicPr preferRelativeResize="0"/>
          <p:nvPr/>
        </p:nvPicPr>
        <p:blipFill>
          <a:blip r:embed="rId4">
            <a:alphaModFix/>
          </a:blip>
          <a:stretch>
            <a:fillRect/>
          </a:stretch>
        </p:blipFill>
        <p:spPr>
          <a:xfrm>
            <a:off x="7412925" y="3930825"/>
            <a:ext cx="1268525" cy="974600"/>
          </a:xfrm>
          <a:prstGeom prst="rect">
            <a:avLst/>
          </a:prstGeom>
          <a:noFill/>
          <a:ln>
            <a:noFill/>
          </a:ln>
        </p:spPr>
      </p:pic>
      <p:sp>
        <p:nvSpPr>
          <p:cNvPr id="266" name="Google Shape;266;p48"/>
          <p:cNvSpPr txBox="1"/>
          <p:nvPr/>
        </p:nvSpPr>
        <p:spPr>
          <a:xfrm>
            <a:off x="92800" y="404900"/>
            <a:ext cx="970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patience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28"/>
          <p:cNvPicPr preferRelativeResize="0"/>
          <p:nvPr/>
        </p:nvPicPr>
        <p:blipFill>
          <a:blip r:embed="rId3">
            <a:alphaModFix/>
          </a:blip>
          <a:stretch>
            <a:fillRect/>
          </a:stretch>
        </p:blipFill>
        <p:spPr>
          <a:xfrm>
            <a:off x="152400" y="152400"/>
            <a:ext cx="8560275" cy="4271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id="132" name="Google Shape;132;p29"/>
          <p:cNvPicPr preferRelativeResize="0"/>
          <p:nvPr/>
        </p:nvPicPr>
        <p:blipFill>
          <a:blip r:embed="rId3">
            <a:alphaModFix/>
          </a:blip>
          <a:stretch>
            <a:fillRect/>
          </a:stretch>
        </p:blipFill>
        <p:spPr>
          <a:xfrm>
            <a:off x="0" y="0"/>
            <a:ext cx="9143999" cy="5143500"/>
          </a:xfrm>
          <a:prstGeom prst="rect">
            <a:avLst/>
          </a:prstGeom>
          <a:noFill/>
          <a:ln>
            <a:noFill/>
          </a:ln>
        </p:spPr>
      </p:pic>
      <p:sp>
        <p:nvSpPr>
          <p:cNvPr id="133" name="Google Shape;133;p29"/>
          <p:cNvSpPr/>
          <p:nvPr/>
        </p:nvSpPr>
        <p:spPr>
          <a:xfrm>
            <a:off x="476413" y="3727751"/>
            <a:ext cx="8191185" cy="640171"/>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E599"/>
                </a:solidFill>
                <a:latin typeface="Arial"/>
              </a:rPr>
              <a:t>Seeking Knowledge of God</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7" name="Shape 137"/>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31"/>
          <p:cNvPicPr preferRelativeResize="0"/>
          <p:nvPr/>
        </p:nvPicPr>
        <p:blipFill rotWithShape="1">
          <a:blip r:embed="rId3">
            <a:alphaModFix/>
          </a:blip>
          <a:srcRect b="8012" l="0" r="0" t="0"/>
          <a:stretch/>
        </p:blipFill>
        <p:spPr>
          <a:xfrm>
            <a:off x="0" y="0"/>
            <a:ext cx="9144000" cy="5143500"/>
          </a:xfrm>
          <a:prstGeom prst="rect">
            <a:avLst/>
          </a:prstGeom>
          <a:noFill/>
          <a:ln>
            <a:noFill/>
          </a:ln>
        </p:spPr>
      </p:pic>
      <p:sp>
        <p:nvSpPr>
          <p:cNvPr id="143" name="Google Shape;143;p31"/>
          <p:cNvSpPr txBox="1"/>
          <p:nvPr/>
        </p:nvSpPr>
        <p:spPr>
          <a:xfrm flipH="1">
            <a:off x="3260650" y="2060775"/>
            <a:ext cx="2909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All the prophets of God </a:t>
            </a:r>
            <a:endParaRPr b="1" sz="1800"/>
          </a:p>
          <a:p>
            <a:pPr indent="0" lvl="0" marL="0" rtl="0" algn="l">
              <a:spcBef>
                <a:spcPts val="0"/>
              </a:spcBef>
              <a:spcAft>
                <a:spcPts val="0"/>
              </a:spcAft>
              <a:buNone/>
            </a:pPr>
            <a:r>
              <a:rPr b="1" lang="en" sz="1800"/>
              <a:t>proclaim the same Faith</a:t>
            </a:r>
            <a:endParaRPr b="1" sz="1800"/>
          </a:p>
        </p:txBody>
      </p:sp>
      <p:sp>
        <p:nvSpPr>
          <p:cNvPr id="144" name="Google Shape;144;p31"/>
          <p:cNvSpPr txBox="1"/>
          <p:nvPr/>
        </p:nvSpPr>
        <p:spPr>
          <a:xfrm>
            <a:off x="1010400" y="2952450"/>
            <a:ext cx="93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highlight>
                  <a:srgbClr val="FFE599"/>
                </a:highlight>
              </a:rPr>
              <a:t>Krishna</a:t>
            </a:r>
            <a:endParaRPr b="1">
              <a:highlight>
                <a:srgbClr val="FFE599"/>
              </a:highlight>
            </a:endParaRPr>
          </a:p>
        </p:txBody>
      </p:sp>
      <p:sp>
        <p:nvSpPr>
          <p:cNvPr id="145" name="Google Shape;145;p31"/>
          <p:cNvSpPr txBox="1"/>
          <p:nvPr/>
        </p:nvSpPr>
        <p:spPr>
          <a:xfrm>
            <a:off x="566125" y="1447550"/>
            <a:ext cx="1512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highlight>
                  <a:srgbClr val="FFE599"/>
                </a:highlight>
              </a:rPr>
              <a:t>Noah</a:t>
            </a:r>
            <a:endParaRPr b="1">
              <a:highlight>
                <a:srgbClr val="FFE599"/>
              </a:highlight>
            </a:endParaRPr>
          </a:p>
        </p:txBody>
      </p:sp>
      <p:sp>
        <p:nvSpPr>
          <p:cNvPr id="146" name="Google Shape;146;p31"/>
          <p:cNvSpPr txBox="1"/>
          <p:nvPr/>
        </p:nvSpPr>
        <p:spPr>
          <a:xfrm>
            <a:off x="759600" y="2300325"/>
            <a:ext cx="1425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highlight>
                  <a:srgbClr val="FFE599"/>
                </a:highlight>
              </a:rPr>
              <a:t>Abraham</a:t>
            </a:r>
            <a:endParaRPr b="1">
              <a:highlight>
                <a:srgbClr val="FFE599"/>
              </a:highlight>
            </a:endParaRPr>
          </a:p>
          <a:p>
            <a:pPr indent="0" lvl="0" marL="0" rtl="0" algn="l">
              <a:spcBef>
                <a:spcPts val="0"/>
              </a:spcBef>
              <a:spcAft>
                <a:spcPts val="0"/>
              </a:spcAft>
              <a:buNone/>
            </a:pPr>
            <a:r>
              <a:t/>
            </a:r>
            <a:endParaRPr/>
          </a:p>
        </p:txBody>
      </p:sp>
      <p:sp>
        <p:nvSpPr>
          <p:cNvPr id="147" name="Google Shape;147;p31"/>
          <p:cNvSpPr txBox="1"/>
          <p:nvPr/>
        </p:nvSpPr>
        <p:spPr>
          <a:xfrm>
            <a:off x="1662550" y="3697725"/>
            <a:ext cx="79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highlight>
                  <a:srgbClr val="FFE599"/>
                </a:highlight>
              </a:rPr>
              <a:t>Moses</a:t>
            </a:r>
            <a:endParaRPr b="1">
              <a:highlight>
                <a:srgbClr val="FFE599"/>
              </a:highlight>
            </a:endParaRPr>
          </a:p>
        </p:txBody>
      </p:sp>
      <p:sp>
        <p:nvSpPr>
          <p:cNvPr id="148" name="Google Shape;148;p31"/>
          <p:cNvSpPr txBox="1"/>
          <p:nvPr/>
        </p:nvSpPr>
        <p:spPr>
          <a:xfrm>
            <a:off x="2787625" y="4106200"/>
            <a:ext cx="1032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highlight>
                  <a:srgbClr val="FFE599"/>
                </a:highlight>
              </a:rPr>
              <a:t>Zoroaster</a:t>
            </a:r>
            <a:endParaRPr b="1">
              <a:highlight>
                <a:srgbClr val="FFE599"/>
              </a:highlight>
            </a:endParaRPr>
          </a:p>
        </p:txBody>
      </p:sp>
      <p:sp>
        <p:nvSpPr>
          <p:cNvPr id="149" name="Google Shape;149;p31"/>
          <p:cNvSpPr txBox="1"/>
          <p:nvPr/>
        </p:nvSpPr>
        <p:spPr>
          <a:xfrm>
            <a:off x="4235200" y="4213700"/>
            <a:ext cx="93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highlight>
                  <a:srgbClr val="FFD966"/>
                </a:highlight>
              </a:rPr>
              <a:t>Buddha</a:t>
            </a:r>
            <a:endParaRPr b="1">
              <a:highlight>
                <a:srgbClr val="FFD966"/>
              </a:highlight>
            </a:endParaRPr>
          </a:p>
        </p:txBody>
      </p:sp>
      <p:sp>
        <p:nvSpPr>
          <p:cNvPr id="150" name="Google Shape;150;p31"/>
          <p:cNvSpPr txBox="1"/>
          <p:nvPr/>
        </p:nvSpPr>
        <p:spPr>
          <a:xfrm>
            <a:off x="5718575" y="3862550"/>
            <a:ext cx="167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highlight>
                  <a:srgbClr val="FFE599"/>
                </a:highlight>
              </a:rPr>
              <a:t>Jesus</a:t>
            </a:r>
            <a:endParaRPr b="1">
              <a:highlight>
                <a:srgbClr val="FFE599"/>
              </a:highlight>
            </a:endParaRPr>
          </a:p>
        </p:txBody>
      </p:sp>
      <p:sp>
        <p:nvSpPr>
          <p:cNvPr id="151" name="Google Shape;151;p31"/>
          <p:cNvSpPr txBox="1"/>
          <p:nvPr/>
        </p:nvSpPr>
        <p:spPr>
          <a:xfrm>
            <a:off x="6485350" y="3174600"/>
            <a:ext cx="1913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highlight>
                  <a:srgbClr val="FFE599"/>
                </a:highlight>
              </a:rPr>
              <a:t>Muhammad</a:t>
            </a:r>
            <a:endParaRPr b="1">
              <a:highlight>
                <a:srgbClr val="FFE599"/>
              </a:highlight>
            </a:endParaRPr>
          </a:p>
        </p:txBody>
      </p:sp>
      <p:sp>
        <p:nvSpPr>
          <p:cNvPr id="152" name="Google Shape;152;p31"/>
          <p:cNvSpPr txBox="1"/>
          <p:nvPr/>
        </p:nvSpPr>
        <p:spPr>
          <a:xfrm>
            <a:off x="7359625" y="2314675"/>
            <a:ext cx="537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highlight>
                  <a:srgbClr val="FFE599"/>
                </a:highlight>
              </a:rPr>
              <a:t>Bab</a:t>
            </a:r>
            <a:endParaRPr b="1">
              <a:highlight>
                <a:srgbClr val="FFE599"/>
              </a:highlight>
            </a:endParaRPr>
          </a:p>
        </p:txBody>
      </p:sp>
      <p:sp>
        <p:nvSpPr>
          <p:cNvPr id="153" name="Google Shape;153;p31"/>
          <p:cNvSpPr txBox="1"/>
          <p:nvPr/>
        </p:nvSpPr>
        <p:spPr>
          <a:xfrm>
            <a:off x="7223550" y="1669700"/>
            <a:ext cx="121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highlight>
                  <a:srgbClr val="FFE599"/>
                </a:highlight>
              </a:rPr>
              <a:t>Baha’u’llah</a:t>
            </a:r>
            <a:endParaRPr b="1">
              <a:highlight>
                <a:srgbClr val="FFE599"/>
              </a:highlight>
            </a:endParaRPr>
          </a:p>
        </p:txBody>
      </p:sp>
      <p:sp>
        <p:nvSpPr>
          <p:cNvPr id="154" name="Google Shape;154;p31"/>
          <p:cNvSpPr txBox="1"/>
          <p:nvPr/>
        </p:nvSpPr>
        <p:spPr>
          <a:xfrm>
            <a:off x="6829325" y="917275"/>
            <a:ext cx="215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highlight>
                  <a:srgbClr val="FFE599"/>
                </a:highlight>
              </a:rPr>
              <a:t>Future Manifestations</a:t>
            </a:r>
            <a:endParaRPr b="1">
              <a:highlight>
                <a:srgbClr val="FFE599"/>
              </a:highlight>
            </a:endParaRPr>
          </a:p>
        </p:txBody>
      </p:sp>
      <p:sp>
        <p:nvSpPr>
          <p:cNvPr id="155" name="Google Shape;155;p31"/>
          <p:cNvSpPr txBox="1"/>
          <p:nvPr/>
        </p:nvSpPr>
        <p:spPr>
          <a:xfrm>
            <a:off x="329650" y="938775"/>
            <a:ext cx="365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highlight>
                  <a:srgbClr val="FFE599"/>
                </a:highlight>
              </a:rPr>
              <a:t>Previous Manifestations</a:t>
            </a:r>
            <a:endParaRPr b="1">
              <a:highlight>
                <a:srgbClr val="FFE599"/>
              </a:highlight>
            </a:endParaRPr>
          </a:p>
        </p:txBody>
      </p:sp>
      <p:pic>
        <p:nvPicPr>
          <p:cNvPr id="156" name="Google Shape;156;p31" title="Copy of Song of the prophets.mp3">
            <a:hlinkClick r:id="rId4"/>
          </p:cNvPr>
          <p:cNvPicPr preferRelativeResize="0"/>
          <p:nvPr/>
        </p:nvPicPr>
        <p:blipFill>
          <a:blip r:embed="rId5">
            <a:alphaModFix/>
          </a:blip>
          <a:stretch>
            <a:fillRect/>
          </a:stretch>
        </p:blipFill>
        <p:spPr>
          <a:xfrm>
            <a:off x="183625" y="85250"/>
            <a:ext cx="331650" cy="3316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60" name="Shape 160"/>
        <p:cNvGrpSpPr/>
        <p:nvPr/>
      </p:nvGrpSpPr>
      <p:grpSpPr>
        <a:xfrm>
          <a:off x="0" y="0"/>
          <a:ext cx="0" cy="0"/>
          <a:chOff x="0" y="0"/>
          <a:chExt cx="0" cy="0"/>
        </a:xfrm>
      </p:grpSpPr>
      <p:pic>
        <p:nvPicPr>
          <p:cNvPr id="161" name="Google Shape;161;p32"/>
          <p:cNvPicPr preferRelativeResize="0"/>
          <p:nvPr/>
        </p:nvPicPr>
        <p:blipFill rotWithShape="1">
          <a:blip r:embed="rId3">
            <a:alphaModFix/>
          </a:blip>
          <a:srcRect b="4951" l="0" r="0" t="0"/>
          <a:stretch/>
        </p:blipFill>
        <p:spPr>
          <a:xfrm>
            <a:off x="0" y="0"/>
            <a:ext cx="9144000" cy="5112175"/>
          </a:xfrm>
          <a:prstGeom prst="rect">
            <a:avLst/>
          </a:prstGeom>
          <a:noFill/>
          <a:ln>
            <a:noFill/>
          </a:ln>
        </p:spPr>
      </p:pic>
      <p:sp>
        <p:nvSpPr>
          <p:cNvPr id="162" name="Google Shape;162;p32"/>
          <p:cNvSpPr txBox="1"/>
          <p:nvPr/>
        </p:nvSpPr>
        <p:spPr>
          <a:xfrm>
            <a:off x="1619550" y="250825"/>
            <a:ext cx="451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63" name="Google Shape;163;p32"/>
          <p:cNvSpPr txBox="1"/>
          <p:nvPr/>
        </p:nvSpPr>
        <p:spPr>
          <a:xfrm>
            <a:off x="222150" y="-57325"/>
            <a:ext cx="8835900" cy="1406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 sz="1800">
                <a:solidFill>
                  <a:srgbClr val="FFF2CC"/>
                </a:solidFill>
              </a:rPr>
              <a:t>        </a:t>
            </a:r>
            <a:r>
              <a:rPr lang="en" sz="1800">
                <a:solidFill>
                  <a:srgbClr val="FFF2CC"/>
                </a:solidFill>
              </a:rPr>
              <a:t>The fundamental purpose animating the Faith of God and His Religion is to   </a:t>
            </a:r>
            <a:endParaRPr sz="1800">
              <a:solidFill>
                <a:srgbClr val="FFF2CC"/>
              </a:solidFill>
            </a:endParaRPr>
          </a:p>
          <a:p>
            <a:pPr indent="0" lvl="0" marL="0" rtl="0" algn="l">
              <a:lnSpc>
                <a:spcPct val="115000"/>
              </a:lnSpc>
              <a:spcBef>
                <a:spcPts val="1200"/>
              </a:spcBef>
              <a:spcAft>
                <a:spcPts val="0"/>
              </a:spcAft>
              <a:buNone/>
            </a:pPr>
            <a:r>
              <a:rPr lang="en" sz="1800">
                <a:solidFill>
                  <a:srgbClr val="FFF2CC"/>
                </a:solidFill>
              </a:rPr>
              <a:t>           safeguard the interests and promote the unity of the human race, and to </a:t>
            </a:r>
            <a:endParaRPr sz="1800">
              <a:solidFill>
                <a:srgbClr val="FFF2CC"/>
              </a:solidFill>
            </a:endParaRPr>
          </a:p>
          <a:p>
            <a:pPr indent="0" lvl="0" marL="0" rtl="0" algn="l">
              <a:lnSpc>
                <a:spcPct val="115000"/>
              </a:lnSpc>
              <a:spcBef>
                <a:spcPts val="1200"/>
              </a:spcBef>
              <a:spcAft>
                <a:spcPts val="1200"/>
              </a:spcAft>
              <a:buNone/>
            </a:pPr>
            <a:r>
              <a:rPr lang="en" sz="1800">
                <a:solidFill>
                  <a:srgbClr val="FFF2CC"/>
                </a:solidFill>
              </a:rPr>
              <a:t>                         foster the spirit of love and fellowship amongst men..”</a:t>
            </a:r>
            <a:endParaRPr sz="1800">
              <a:solidFill>
                <a:srgbClr val="FFF2CC"/>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167" name="Shape 167"/>
        <p:cNvGrpSpPr/>
        <p:nvPr/>
      </p:nvGrpSpPr>
      <p:grpSpPr>
        <a:xfrm>
          <a:off x="0" y="0"/>
          <a:ext cx="0" cy="0"/>
          <a:chOff x="0" y="0"/>
          <a:chExt cx="0" cy="0"/>
        </a:xfrm>
      </p:grpSpPr>
      <p:pic>
        <p:nvPicPr>
          <p:cNvPr id="168" name="Google Shape;168;p33"/>
          <p:cNvPicPr preferRelativeResize="0"/>
          <p:nvPr/>
        </p:nvPicPr>
        <p:blipFill>
          <a:blip r:embed="rId3">
            <a:alphaModFix/>
          </a:blip>
          <a:stretch>
            <a:fillRect/>
          </a:stretch>
        </p:blipFill>
        <p:spPr>
          <a:xfrm>
            <a:off x="152400" y="152400"/>
            <a:ext cx="4062492" cy="4838700"/>
          </a:xfrm>
          <a:prstGeom prst="rect">
            <a:avLst/>
          </a:prstGeom>
          <a:noFill/>
          <a:ln>
            <a:noFill/>
          </a:ln>
        </p:spPr>
      </p:pic>
      <p:sp>
        <p:nvSpPr>
          <p:cNvPr id="169" name="Google Shape;169;p33"/>
          <p:cNvSpPr txBox="1"/>
          <p:nvPr/>
        </p:nvSpPr>
        <p:spPr>
          <a:xfrm>
            <a:off x="4501275" y="1182425"/>
            <a:ext cx="4565700" cy="2194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
                <a:solidFill>
                  <a:srgbClr val="192930"/>
                </a:solidFill>
              </a:rPr>
              <a:t>“Whatever is in the heavens and whatever is on the earth is a direct evidence of the revelation within it of the attributes and names of God, inasmuch as within every atom are enshrined the signs that bear eloquent testimony to the revelation of that Most Great Light.” </a:t>
            </a:r>
            <a:endParaRPr>
              <a:solidFill>
                <a:srgbClr val="192930"/>
              </a:solidFill>
            </a:endParaRPr>
          </a:p>
          <a:p>
            <a:pPr indent="0" lvl="0" marL="0" rtl="0" algn="l">
              <a:lnSpc>
                <a:spcPct val="115000"/>
              </a:lnSpc>
              <a:spcBef>
                <a:spcPts val="1200"/>
              </a:spcBef>
              <a:spcAft>
                <a:spcPts val="0"/>
              </a:spcAft>
              <a:buNone/>
            </a:pPr>
            <a:r>
              <a:rPr lang="en">
                <a:solidFill>
                  <a:srgbClr val="192930"/>
                </a:solidFill>
              </a:rPr>
              <a:t> </a:t>
            </a:r>
            <a:endParaRPr>
              <a:solidFill>
                <a:srgbClr val="192930"/>
              </a:solidFill>
            </a:endParaRPr>
          </a:p>
          <a:p>
            <a:pPr indent="0" lvl="0" marL="0" rtl="0" algn="l">
              <a:lnSpc>
                <a:spcPct val="115000"/>
              </a:lnSpc>
              <a:spcBef>
                <a:spcPts val="1200"/>
              </a:spcBef>
              <a:spcAft>
                <a:spcPts val="1200"/>
              </a:spcAft>
              <a:buNone/>
            </a:pPr>
            <a:r>
              <a:rPr lang="en">
                <a:solidFill>
                  <a:srgbClr val="192930"/>
                </a:solidFill>
              </a:rPr>
              <a:t>           Nature is the second Book of Revelation</a:t>
            </a:r>
            <a:endParaRPr>
              <a:solidFill>
                <a:srgbClr val="19293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p34"/>
          <p:cNvPicPr preferRelativeResize="0"/>
          <p:nvPr/>
        </p:nvPicPr>
        <p:blipFill>
          <a:blip r:embed="rId3">
            <a:alphaModFix/>
          </a:blip>
          <a:stretch>
            <a:fillRect/>
          </a:stretch>
        </p:blipFill>
        <p:spPr>
          <a:xfrm>
            <a:off x="152400" y="152400"/>
            <a:ext cx="8602133" cy="4838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