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5143500" cx="9144000"/>
  <p:notesSz cx="6858000" cy="9144000"/>
  <p:embeddedFontLst>
    <p:embeddedFont>
      <p:font typeface="Playfair Display"/>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PlayfairDisplay-bold.fntdata"/><Relationship Id="rId21" Type="http://schemas.openxmlformats.org/officeDocument/2006/relationships/slide" Target="slides/slide16.xml"/><Relationship Id="rId43" Type="http://schemas.openxmlformats.org/officeDocument/2006/relationships/font" Target="fonts/PlayfairDisplay-regular.fntdata"/><Relationship Id="rId24" Type="http://schemas.openxmlformats.org/officeDocument/2006/relationships/slide" Target="slides/slide19.xml"/><Relationship Id="rId46" Type="http://schemas.openxmlformats.org/officeDocument/2006/relationships/font" Target="fonts/PlayfairDisplay-boldItalic.fntdata"/><Relationship Id="rId23" Type="http://schemas.openxmlformats.org/officeDocument/2006/relationships/slide" Target="slides/slide18.xml"/><Relationship Id="rId45" Type="http://schemas.openxmlformats.org/officeDocument/2006/relationships/font" Target="fonts/PlayfairDisplay-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a5b2106999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a5b2106999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a3642e87df_9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a3642e87df_9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Noura-- One of the ways we can put our prayers into action is by doing service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a3642e87df_9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a3642e87df_9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are some other types of service.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b55440a7f2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b55440a7f2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Remember the song Strive that your actions day by day may be beautiful prayers?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ade8805da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ade8805da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Who would like to start our movement activity today by helping us do 20 jumping jacks?  etc.</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a35bd3ec66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a35bd3ec66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a35bd3ec7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a35bd3ec7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333333"/>
                </a:solidFill>
              </a:rPr>
              <a:t>Diedre-- tell story.  Play song</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a35bd3ec66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a35bd3ec66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Noura-- We are going to draw a kite going up to God (MAKE SURE YOU MAKE THE KITE BIG). I want you to first draw a kite, then write on the kite one of the virtues you pray for, then draw beautiful skies and background for your kite--- We can help you spell the virtue if you need it </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a3642e87df_19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a3642e87df_19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a35c10e27a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a35c10e27a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Prepare child who can read ahead of time. Cassedy?</a:t>
            </a:r>
            <a:endParaRPr/>
          </a:p>
          <a:p>
            <a:pPr indent="0" lvl="0" marL="0" rtl="0" algn="l">
              <a:spcBef>
                <a:spcPts val="0"/>
              </a:spcBef>
              <a:spcAft>
                <a:spcPts val="0"/>
              </a:spcAft>
              <a:buNone/>
            </a:pPr>
            <a:r>
              <a:rPr lang="en"/>
              <a:t>Play Strive song</a:t>
            </a:r>
            <a:endParaRPr/>
          </a:p>
          <a:p>
            <a:pPr indent="0" lvl="0" marL="0" rtl="0" algn="l">
              <a:spcBef>
                <a:spcPts val="0"/>
              </a:spcBef>
              <a:spcAft>
                <a:spcPts val="0"/>
              </a:spcAft>
              <a:buNone/>
            </a:pPr>
            <a:r>
              <a:rPr lang="en"/>
              <a:t>Prayer sharers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c8ca42150c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c8ca42150c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a3642e87df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a3642e87df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 God refresh music</a:t>
            </a:r>
            <a:endParaRPr/>
          </a:p>
          <a:p>
            <a:pPr indent="0" lvl="0" marL="0" rtl="0" algn="l">
              <a:spcBef>
                <a:spcPts val="0"/>
              </a:spcBef>
              <a:spcAft>
                <a:spcPts val="0"/>
              </a:spcAft>
              <a:buNone/>
            </a:pPr>
            <a:r>
              <a:rPr lang="en"/>
              <a:t>Diedre lead Blessed is Spot with gestures</a:t>
            </a:r>
            <a:endParaRPr/>
          </a:p>
          <a:p>
            <a:pPr indent="0" lvl="0" marL="0" rtl="0" algn="l">
              <a:spcBef>
                <a:spcPts val="0"/>
              </a:spcBef>
              <a:spcAft>
                <a:spcPts val="0"/>
              </a:spcAft>
              <a:buNone/>
            </a:pPr>
            <a:r>
              <a:rPr lang="en"/>
              <a:t>Additional prayer sharers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b4c9cfd7c6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b4c9cfd7c6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b4c9cfd7c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b4c9cfd7c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b4c9cfd7c6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b4c9cfd7c6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Ice cream (cone)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b4d2ca576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b4d2ca576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b4d2ca576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b4d2ca576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Cake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b4d2ca5767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b4d2ca5767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b4d2ca5767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b4d2ca5767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Pumpkin Pie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b4d2ca5767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b4d2ca5767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b4d2ca5767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b4d2ca5767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Candy Cane Cookie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b4d2ca5767_6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b4d2ca5767_6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a35bd3ec66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a35bd3ec66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Noura--- intro into learning to pray</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b4d2ca5767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b4d2ca5767_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Rainbow Cupcake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b4d2ca5767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b4d2ca5767_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b4d2ca5767_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b4d2ca5767_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Donut holes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b4d2ca5767_1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b4d2ca5767_1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b4d2ca5767_1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b4d2ca5767_1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Blue Jell-o in a glass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b4d2ca5767_1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b4d2ca5767_1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b4d2ca5767_1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b4d2ca5767_1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Bagel donut (or donut bagel, whichever you prefer)</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b55440a7f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b55440a7f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Extra</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a35bd3ec6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a35bd3ec6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Noura--- </a:t>
            </a:r>
            <a:r>
              <a:rPr lang="en">
                <a:solidFill>
                  <a:schemeClr val="dk1"/>
                </a:solidFill>
              </a:rPr>
              <a:t>Reverence </a:t>
            </a:r>
            <a:br>
              <a:rPr lang="en">
                <a:solidFill>
                  <a:schemeClr val="dk1"/>
                </a:solidFill>
              </a:rPr>
            </a:br>
            <a:r>
              <a:rPr lang="en">
                <a:solidFill>
                  <a:schemeClr val="dk1"/>
                </a:solidFill>
              </a:rPr>
              <a:t>Raise hand if you would like to tell us what you think reverence is?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Being as still and quiet as though a butterfly landed on your shoulder</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a3642e87df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a3642e87df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Noura--When do you say prayers?</a:t>
            </a:r>
            <a:endParaRPr/>
          </a:p>
          <a:p>
            <a:pPr indent="0" lvl="0" marL="0" rtl="0" algn="l">
              <a:spcBef>
                <a:spcPts val="0"/>
              </a:spcBef>
              <a:spcAft>
                <a:spcPts val="0"/>
              </a:spcAft>
              <a:buNone/>
            </a:pPr>
            <a:r>
              <a:rPr lang="en"/>
              <a:t>Night time to end the day and thank God</a:t>
            </a:r>
            <a:endParaRPr/>
          </a:p>
          <a:p>
            <a:pPr indent="0" lvl="0" marL="0" rtl="0" algn="l">
              <a:spcBef>
                <a:spcPts val="0"/>
              </a:spcBef>
              <a:spcAft>
                <a:spcPts val="0"/>
              </a:spcAft>
              <a:buNone/>
            </a:pPr>
            <a:r>
              <a:rPr lang="en"/>
              <a:t>How’ bout when you start your day?  “Greater is God than every great one”, “May Thy will be done”, the morning prayer “I have wakened in Thy shelter.”</a:t>
            </a:r>
            <a:endParaRPr/>
          </a:p>
          <a:p>
            <a:pPr indent="0" lvl="0" marL="0" rtl="0" algn="l">
              <a:spcBef>
                <a:spcPts val="0"/>
              </a:spcBef>
              <a:spcAft>
                <a:spcPts val="0"/>
              </a:spcAft>
              <a:buNone/>
            </a:pPr>
            <a:r>
              <a:rPr lang="en" sz="1400">
                <a:solidFill>
                  <a:schemeClr val="dk1"/>
                </a:solidFill>
              </a:rPr>
              <a:t>First on our lips when awake and last when go to sleep.</a:t>
            </a:r>
            <a:endParaRPr sz="1400">
              <a:solidFill>
                <a:schemeClr val="dk1"/>
              </a:solidFill>
            </a:endParaRPr>
          </a:p>
          <a:p>
            <a:pPr indent="0" lvl="0" marL="0" rtl="0" algn="l">
              <a:spcBef>
                <a:spcPts val="0"/>
              </a:spcBef>
              <a:spcAft>
                <a:spcPts val="0"/>
              </a:spcAft>
              <a:buNone/>
            </a:pPr>
            <a:r>
              <a:rPr lang="en" sz="1400">
                <a:solidFill>
                  <a:schemeClr val="dk1"/>
                </a:solidFill>
              </a:rPr>
              <a:t>Everyone please stand up.  Please wait till you hear the entire instructions before moving.  Go to your bedroom, find a small stuffed animal (NOT the one you sleep with).  Put the stuffed animal under your pillow. Then come back to class. When you go to bed tonight the stuffed animal will remind you to say your prayers.  After saying your nightly prayers, put the stuffed animal on the floor next to your bed where you step when you wake up. The stuffed animal will remind you to say your prayer before anything else.</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ade8805da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ade8805da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Noura-- We must also be humble when we pray to God.  What does humble mean?</a:t>
            </a:r>
            <a:endParaRPr/>
          </a:p>
          <a:p>
            <a:pPr indent="0" lvl="0" marL="0" rtl="0" algn="l">
              <a:spcBef>
                <a:spcPts val="0"/>
              </a:spcBef>
              <a:spcAft>
                <a:spcPts val="0"/>
              </a:spcAft>
              <a:buNone/>
            </a:pPr>
            <a:r>
              <a:rPr lang="en"/>
              <a:t>Read quote.  What does Baha’u’llah tell us happens when we are humble when we pray?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a3642e87df_18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a3642e87df_18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rPr>
              <a:t>Noura--- </a:t>
            </a:r>
            <a:r>
              <a:rPr lang="en" sz="1400">
                <a:solidFill>
                  <a:schemeClr val="dk1"/>
                </a:solidFill>
              </a:rPr>
              <a:t>Each of the Great Messengers from God revealed Holy Writings. Which do you think are more powerful, prayers using our own words or reciting the words of God given to us by the Prophets of God?  (It’s alright to talk to God from our heart too)</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aba067920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aba067920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Noura--- Baha’u’llah tells us to “Intone, O My servant, the verses of God.  Remember what intone means? Sing/chant.  When we do, it draws us close to God. Isn’t that awesome!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a35c10e27a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a35c10e27a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Noura-- Can we pray in other ways than with our words. Read quote</a:t>
            </a:r>
            <a:endParaRPr/>
          </a:p>
          <a:p>
            <a:pPr indent="-298450" lvl="0" marL="457200" rtl="0" algn="l">
              <a:spcBef>
                <a:spcPts val="0"/>
              </a:spcBef>
              <a:spcAft>
                <a:spcPts val="0"/>
              </a:spcAft>
              <a:buSzPts val="1100"/>
              <a:buChar char="-"/>
            </a:pPr>
            <a:r>
              <a:rPr lang="en"/>
              <a:t>(next slide covers </a:t>
            </a:r>
            <a:r>
              <a:rPr lang="en"/>
              <a:t>answer</a:t>
            </a:r>
            <a:r>
              <a:rPr lang="en"/>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7.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9.png"/><Relationship Id="rId6"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hyperlink" Target="http://www.youtube.com/watch?v=1MzdQLTBPPo" TargetMode="External"/><Relationship Id="rId5"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6.jpg"/><Relationship Id="rId4" Type="http://schemas.openxmlformats.org/officeDocument/2006/relationships/image" Target="../media/image23.jpg"/><Relationship Id="rId5" Type="http://schemas.openxmlformats.org/officeDocument/2006/relationships/hyperlink" Target="http://drive.google.com/file/d/19omOsO2jqQLRwZTTJfZOXbGqHBdPJT6y/view" TargetMode="External"/><Relationship Id="rId6"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hyperlink" Target="https://youtu.be/n2lpGOGADRs" TargetMode="External"/><Relationship Id="rId4" Type="http://schemas.openxmlformats.org/officeDocument/2006/relationships/hyperlink" Target="https://www.youtube.com/watch?v=-KQqQRIpDu8" TargetMode="External"/><Relationship Id="rId5" Type="http://schemas.openxmlformats.org/officeDocument/2006/relationships/hyperlink" Target="https://www.youtube.com/watch?v=-KQqQRIpDu8" TargetMode="External"/><Relationship Id="rId6" Type="http://schemas.openxmlformats.org/officeDocument/2006/relationships/image" Target="../media/image29.png"/><Relationship Id="rId7" Type="http://schemas.openxmlformats.org/officeDocument/2006/relationships/hyperlink" Target="https://www.youtube.com/watch?v=f_l6gYN0ROU"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0.jpg"/><Relationship Id="rId4" Type="http://schemas.openxmlformats.org/officeDocument/2006/relationships/hyperlink" Target="https://www.youtube.com/watch?v=4y2WGjl_9n4"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30.jp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hyperlink" Target="https://www.youtube.com/watch?v=qHGhWvXp-X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hyperlink" Target="https://www.youtube.com/watch?v=Q6YmC6V6U24&amp;list=PL4E90512AB2A25E99&amp;index=15"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3" name="Shape 53"/>
        <p:cNvGrpSpPr/>
        <p:nvPr/>
      </p:nvGrpSpPr>
      <p:grpSpPr>
        <a:xfrm>
          <a:off x="0" y="0"/>
          <a:ext cx="0" cy="0"/>
          <a:chOff x="0" y="0"/>
          <a:chExt cx="0" cy="0"/>
        </a:xfrm>
      </p:grpSpPr>
      <p:pic>
        <p:nvPicPr>
          <p:cNvPr descr="Welcome GIFs - PngGif" id="54" name="Google Shape;54;p13"/>
          <p:cNvPicPr preferRelativeResize="0"/>
          <p:nvPr/>
        </p:nvPicPr>
        <p:blipFill>
          <a:blip r:embed="rId3">
            <a:alphaModFix/>
          </a:blip>
          <a:stretch>
            <a:fillRect/>
          </a:stretch>
        </p:blipFill>
        <p:spPr>
          <a:xfrm>
            <a:off x="1998000" y="540925"/>
            <a:ext cx="5067001" cy="3954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id="111" name="Google Shape;111;p22"/>
          <p:cNvPicPr preferRelativeResize="0"/>
          <p:nvPr/>
        </p:nvPicPr>
        <p:blipFill>
          <a:blip r:embed="rId3">
            <a:alphaModFix/>
          </a:blip>
          <a:stretch>
            <a:fillRect/>
          </a:stretch>
        </p:blipFill>
        <p:spPr>
          <a:xfrm>
            <a:off x="0" y="0"/>
            <a:ext cx="9143999" cy="4635000"/>
          </a:xfrm>
          <a:prstGeom prst="rect">
            <a:avLst/>
          </a:prstGeom>
          <a:noFill/>
          <a:ln>
            <a:noFill/>
          </a:ln>
        </p:spPr>
      </p:pic>
      <p:sp>
        <p:nvSpPr>
          <p:cNvPr id="112" name="Google Shape;112;p22"/>
          <p:cNvSpPr/>
          <p:nvPr/>
        </p:nvSpPr>
        <p:spPr>
          <a:xfrm>
            <a:off x="549000" y="4698000"/>
            <a:ext cx="8162998" cy="396000"/>
          </a:xfrm>
          <a:prstGeom prst="rect">
            <a:avLst/>
          </a:prstGeom>
        </p:spPr>
        <p:txBody>
          <a:bodyPr>
            <a:prstTxWarp prst="textPlain"/>
          </a:bodyPr>
          <a:lstStyle/>
          <a:p>
            <a:pPr lvl="0" algn="ctr"/>
            <a:r>
              <a:rPr b="0" i="0">
                <a:ln>
                  <a:noFill/>
                </a:ln>
                <a:solidFill>
                  <a:srgbClr val="1155CC"/>
                </a:solidFill>
                <a:latin typeface="Arial"/>
              </a:rPr>
              <a:t>SERVICE  IS  PRAYER</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23"/>
          <p:cNvPicPr preferRelativeResize="0"/>
          <p:nvPr/>
        </p:nvPicPr>
        <p:blipFill rotWithShape="1">
          <a:blip r:embed="rId3">
            <a:alphaModFix/>
          </a:blip>
          <a:srcRect b="0" l="0" r="24874" t="0"/>
          <a:stretch/>
        </p:blipFill>
        <p:spPr>
          <a:xfrm>
            <a:off x="530400" y="172725"/>
            <a:ext cx="3330600" cy="2185275"/>
          </a:xfrm>
          <a:prstGeom prst="rect">
            <a:avLst/>
          </a:prstGeom>
          <a:noFill/>
          <a:ln cap="flat" cmpd="sng" w="28575">
            <a:solidFill>
              <a:schemeClr val="dk2"/>
            </a:solidFill>
            <a:prstDash val="solid"/>
            <a:round/>
            <a:headEnd len="sm" w="sm" type="none"/>
            <a:tailEnd len="sm" w="sm" type="none"/>
          </a:ln>
        </p:spPr>
      </p:pic>
      <p:pic>
        <p:nvPicPr>
          <p:cNvPr id="118" name="Google Shape;118;p23"/>
          <p:cNvPicPr preferRelativeResize="0"/>
          <p:nvPr/>
        </p:nvPicPr>
        <p:blipFill>
          <a:blip r:embed="rId4">
            <a:alphaModFix/>
          </a:blip>
          <a:stretch>
            <a:fillRect/>
          </a:stretch>
        </p:blipFill>
        <p:spPr>
          <a:xfrm>
            <a:off x="5049000" y="2995325"/>
            <a:ext cx="3615699" cy="1968775"/>
          </a:xfrm>
          <a:prstGeom prst="rect">
            <a:avLst/>
          </a:prstGeom>
          <a:noFill/>
          <a:ln cap="flat" cmpd="sng" w="28575">
            <a:solidFill>
              <a:schemeClr val="dk2"/>
            </a:solidFill>
            <a:prstDash val="solid"/>
            <a:round/>
            <a:headEnd len="sm" w="sm" type="none"/>
            <a:tailEnd len="sm" w="sm" type="none"/>
          </a:ln>
        </p:spPr>
      </p:pic>
      <p:pic>
        <p:nvPicPr>
          <p:cNvPr id="119" name="Google Shape;119;p23"/>
          <p:cNvPicPr preferRelativeResize="0"/>
          <p:nvPr/>
        </p:nvPicPr>
        <p:blipFill>
          <a:blip r:embed="rId5">
            <a:alphaModFix/>
          </a:blip>
          <a:stretch>
            <a:fillRect/>
          </a:stretch>
        </p:blipFill>
        <p:spPr>
          <a:xfrm>
            <a:off x="5049000" y="172725"/>
            <a:ext cx="3615699" cy="2201725"/>
          </a:xfrm>
          <a:prstGeom prst="rect">
            <a:avLst/>
          </a:prstGeom>
          <a:noFill/>
          <a:ln cap="flat" cmpd="sng" w="28575">
            <a:solidFill>
              <a:schemeClr val="dk2"/>
            </a:solidFill>
            <a:prstDash val="solid"/>
            <a:round/>
            <a:headEnd len="sm" w="sm" type="none"/>
            <a:tailEnd len="sm" w="sm" type="none"/>
          </a:ln>
        </p:spPr>
      </p:pic>
      <p:pic>
        <p:nvPicPr>
          <p:cNvPr id="120" name="Google Shape;120;p23"/>
          <p:cNvPicPr preferRelativeResize="0"/>
          <p:nvPr/>
        </p:nvPicPr>
        <p:blipFill>
          <a:blip r:embed="rId6">
            <a:alphaModFix/>
          </a:blip>
          <a:stretch>
            <a:fillRect/>
          </a:stretch>
        </p:blipFill>
        <p:spPr>
          <a:xfrm>
            <a:off x="530400" y="3011764"/>
            <a:ext cx="3330600" cy="1952336"/>
          </a:xfrm>
          <a:prstGeom prst="rect">
            <a:avLst/>
          </a:prstGeom>
          <a:noFill/>
          <a:ln cap="flat" cmpd="sng" w="28575">
            <a:solidFill>
              <a:schemeClr val="dk2"/>
            </a:solidFill>
            <a:prstDash val="solid"/>
            <a:round/>
            <a:headEnd len="sm" w="sm" type="none"/>
            <a:tailEnd len="sm" w="sm" type="none"/>
          </a:ln>
        </p:spPr>
      </p:pic>
      <p:sp>
        <p:nvSpPr>
          <p:cNvPr id="121" name="Google Shape;121;p23"/>
          <p:cNvSpPr/>
          <p:nvPr/>
        </p:nvSpPr>
        <p:spPr>
          <a:xfrm>
            <a:off x="2164504" y="2488963"/>
            <a:ext cx="4814993" cy="39184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783F04"/>
                </a:solidFill>
                <a:latin typeface="Arial"/>
              </a:rPr>
              <a:t>Types of Service</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D85C6"/>
        </a:solidFill>
      </p:bgPr>
    </p:bg>
    <p:spTree>
      <p:nvGrpSpPr>
        <p:cNvPr id="125" name="Shape 125"/>
        <p:cNvGrpSpPr/>
        <p:nvPr/>
      </p:nvGrpSpPr>
      <p:grpSpPr>
        <a:xfrm>
          <a:off x="0" y="0"/>
          <a:ext cx="0" cy="0"/>
          <a:chOff x="0" y="0"/>
          <a:chExt cx="0" cy="0"/>
        </a:xfrm>
      </p:grpSpPr>
      <p:pic>
        <p:nvPicPr>
          <p:cNvPr id="126" name="Google Shape;126;p24"/>
          <p:cNvPicPr preferRelativeResize="0"/>
          <p:nvPr/>
        </p:nvPicPr>
        <p:blipFill rotWithShape="1">
          <a:blip r:embed="rId3">
            <a:alphaModFix/>
          </a:blip>
          <a:srcRect b="11313" l="2644" r="2244" t="2255"/>
          <a:stretch/>
        </p:blipFill>
        <p:spPr>
          <a:xfrm>
            <a:off x="2238725" y="128100"/>
            <a:ext cx="5069800" cy="4887300"/>
          </a:xfrm>
          <a:prstGeom prst="rect">
            <a:avLst/>
          </a:prstGeom>
          <a:noFill/>
          <a:ln cap="flat" cmpd="dbl" w="38100">
            <a:solidFill>
              <a:srgbClr val="CC0000"/>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25"/>
          <p:cNvPicPr preferRelativeResize="0"/>
          <p:nvPr/>
        </p:nvPicPr>
        <p:blipFill rotWithShape="1">
          <a:blip r:embed="rId3">
            <a:alphaModFix/>
          </a:blip>
          <a:srcRect b="14185" l="0" r="0" t="0"/>
          <a:stretch/>
        </p:blipFill>
        <p:spPr>
          <a:xfrm>
            <a:off x="2590900" y="0"/>
            <a:ext cx="3962200" cy="5066474"/>
          </a:xfrm>
          <a:prstGeom prst="rect">
            <a:avLst/>
          </a:prstGeom>
          <a:noFill/>
          <a:ln>
            <a:noFill/>
          </a:ln>
        </p:spPr>
      </p:pic>
      <p:pic>
        <p:nvPicPr>
          <p:cNvPr descr="Dance &amp; Electronic Music【BGM2019】&#10;https://youtu.be/Gm_ArS_wLmA &#10;&#10;#2 Upbeat Background Music Instrumental &quot;Dance ＆ Electronic&quot; Part2&#10;https://youtu.be/JibH1yyCIbk&#10;&#10;Upbeat Background Music Instrumental &quot;Punk Rock&quot;&#10;https://youtu.be/KRLQmHqhWYk&#10;&#10;Relax Background Music &quot;R&amp;B, Soul music&quot;&#10;https://youtu.be/To7iYMHbdHU&#10;&#10;Upbeat Background Music &quot;Hip Hop part 2&quot;&#10;https://youtu.be/KGz3CRWvXLg&#10;&#10;Upbeat Background Music &quot;Hip Hop&quot;&#10;https://youtu.be/tA_IXIcGJ_0&#10;&#10;Relaxing Background Music &quot;Reggae Part 2&quot;&#10;https://youtu.be/EgPRCMmKkTM&#10;&#10;Relaxing Background Music Instrumental &quot;Reggae&quot;&#10;https://youtu.be/k-C-skWHuwc&#10;&#10;Relaxing  Background Music Instrumental &quot;jazz&quot;&#10;https://youtu.be/ORyadgO9TWI&#10;&#10;Deep Sleep Music, Relaxing Music, Sleeping Music, Delta Waves&#10;https://youtu.be/qhnOG6nTnpY&#10;&#10;Background Music Instrumental &quot;Country ＆ Folk&quot;&#10;https://youtu.be/uhVqI0pRQv4&#10;&#10;Background Music &quot;Christmas”&#10;https://youtu.be/ObwYYxt_TWk&#10;&#10;Happy Background Music for Children&#10;https://youtu.be/YQ9q51QsaNc&#10;&#10;Upbeat Background Music Instrumental &quot;Dance ＆ Electronic&quot;&#10;https://youtu.be/1MzdQLTBPPo&#10;&#10;【BGM 2019】Playlist&#10;https://youtu.be/lBAfSWebCuY?list=PL5QYxvTiWqsxdjKxr2Z2_qDQTLd2V6-BV&#10;&#10;#Dance&#10;#House&#10;#Electronic" id="132" name="Google Shape;132;p25" title="Upbeat Background Music Instrumental &quot;Dance ＆ Electronic&quot;">
            <a:hlinkClick r:id="rId4"/>
          </p:cNvPr>
          <p:cNvPicPr preferRelativeResize="0"/>
          <p:nvPr/>
        </p:nvPicPr>
        <p:blipFill>
          <a:blip r:embed="rId5">
            <a:alphaModFix/>
          </a:blip>
          <a:stretch>
            <a:fillRect/>
          </a:stretch>
        </p:blipFill>
        <p:spPr>
          <a:xfrm>
            <a:off x="152400" y="152400"/>
            <a:ext cx="2286100" cy="1714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1000"/>
                                        <p:tgtEl>
                                          <p:spTgt spid="1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26"/>
          <p:cNvPicPr preferRelativeResize="0"/>
          <p:nvPr/>
        </p:nvPicPr>
        <p:blipFill>
          <a:blip r:embed="rId3">
            <a:alphaModFix/>
          </a:blip>
          <a:stretch>
            <a:fillRect/>
          </a:stretch>
        </p:blipFill>
        <p:spPr>
          <a:xfrm>
            <a:off x="0" y="-51375"/>
            <a:ext cx="9144000" cy="5194875"/>
          </a:xfrm>
          <a:prstGeom prst="rect">
            <a:avLst/>
          </a:prstGeom>
          <a:noFill/>
          <a:ln>
            <a:noFill/>
          </a:ln>
        </p:spPr>
      </p:pic>
      <p:sp>
        <p:nvSpPr>
          <p:cNvPr id="138" name="Google Shape;138;p26"/>
          <p:cNvSpPr/>
          <p:nvPr/>
        </p:nvSpPr>
        <p:spPr>
          <a:xfrm>
            <a:off x="531625" y="1134150"/>
            <a:ext cx="5590946" cy="65567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38761D"/>
                </a:solidFill>
                <a:latin typeface="Arial"/>
              </a:rPr>
              <a:t>STORY  TIME</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2" name="Shape 142"/>
        <p:cNvGrpSpPr/>
        <p:nvPr/>
      </p:nvGrpSpPr>
      <p:grpSpPr>
        <a:xfrm>
          <a:off x="0" y="0"/>
          <a:ext cx="0" cy="0"/>
          <a:chOff x="0" y="0"/>
          <a:chExt cx="0" cy="0"/>
        </a:xfrm>
      </p:grpSpPr>
      <p:pic>
        <p:nvPicPr>
          <p:cNvPr id="143" name="Google Shape;143;p27"/>
          <p:cNvPicPr preferRelativeResize="0"/>
          <p:nvPr/>
        </p:nvPicPr>
        <p:blipFill>
          <a:blip r:embed="rId4">
            <a:alphaModFix/>
          </a:blip>
          <a:stretch>
            <a:fillRect/>
          </a:stretch>
        </p:blipFill>
        <p:spPr>
          <a:xfrm>
            <a:off x="2626323" y="336175"/>
            <a:ext cx="4043851" cy="4117049"/>
          </a:xfrm>
          <a:prstGeom prst="rect">
            <a:avLst/>
          </a:prstGeom>
          <a:noFill/>
          <a:ln>
            <a:noFill/>
          </a:ln>
        </p:spPr>
      </p:pic>
      <p:sp>
        <p:nvSpPr>
          <p:cNvPr id="144" name="Google Shape;144;p27"/>
          <p:cNvSpPr txBox="1"/>
          <p:nvPr/>
        </p:nvSpPr>
        <p:spPr>
          <a:xfrm>
            <a:off x="2586350" y="4684075"/>
            <a:ext cx="4123800" cy="3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Playfair Display"/>
                <a:ea typeface="Playfair Display"/>
                <a:cs typeface="Playfair Display"/>
                <a:sym typeface="Playfair Display"/>
              </a:rPr>
              <a:t>Story of Abdu’l-Baha Teaching Someone to Pray</a:t>
            </a:r>
            <a:endParaRPr>
              <a:solidFill>
                <a:srgbClr val="FFFFFF"/>
              </a:solidFill>
              <a:latin typeface="Playfair Display"/>
              <a:ea typeface="Playfair Display"/>
              <a:cs typeface="Playfair Display"/>
              <a:sym typeface="Playfair Display"/>
            </a:endParaRPr>
          </a:p>
        </p:txBody>
      </p:sp>
      <p:sp>
        <p:nvSpPr>
          <p:cNvPr id="145" name="Google Shape;145;p27"/>
          <p:cNvSpPr txBox="1"/>
          <p:nvPr/>
        </p:nvSpPr>
        <p:spPr>
          <a:xfrm>
            <a:off x="694475" y="462975"/>
            <a:ext cx="7346100" cy="85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pic>
        <p:nvPicPr>
          <p:cNvPr id="146" name="Google Shape;146;p27" title="Crack in the Wall.mp3">
            <a:hlinkClick r:id="rId5"/>
          </p:cNvPr>
          <p:cNvPicPr preferRelativeResize="0"/>
          <p:nvPr/>
        </p:nvPicPr>
        <p:blipFill>
          <a:blip r:embed="rId6">
            <a:alphaModFix/>
          </a:blip>
          <a:stretch>
            <a:fillRect/>
          </a:stretch>
        </p:blipFill>
        <p:spPr>
          <a:xfrm>
            <a:off x="180500" y="151450"/>
            <a:ext cx="457200" cy="457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8"/>
          <p:cNvSpPr txBox="1"/>
          <p:nvPr/>
        </p:nvSpPr>
        <p:spPr>
          <a:xfrm>
            <a:off x="1160725" y="629100"/>
            <a:ext cx="106200" cy="1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8"/>
          <p:cNvSpPr txBox="1"/>
          <p:nvPr/>
        </p:nvSpPr>
        <p:spPr>
          <a:xfrm>
            <a:off x="487325" y="3916325"/>
            <a:ext cx="6751800" cy="71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8"/>
          <p:cNvSpPr txBox="1"/>
          <p:nvPr/>
        </p:nvSpPr>
        <p:spPr>
          <a:xfrm>
            <a:off x="855000" y="270000"/>
            <a:ext cx="4923000" cy="130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8"/>
          <p:cNvSpPr txBox="1"/>
          <p:nvPr/>
        </p:nvSpPr>
        <p:spPr>
          <a:xfrm>
            <a:off x="100325" y="4228025"/>
            <a:ext cx="2264700" cy="43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rgbClr val="9900FF"/>
                </a:solidFill>
                <a:latin typeface="Playfair Display"/>
                <a:ea typeface="Playfair Display"/>
                <a:cs typeface="Playfair Display"/>
                <a:sym typeface="Playfair Display"/>
                <a:hlinkClick r:id="rId3">
                  <a:extLst>
                    <a:ext uri="{A12FA001-AC4F-418D-AE19-62706E023703}">
                      <ahyp:hlinkClr val="tx"/>
                    </a:ext>
                  </a:extLst>
                </a:hlinkClick>
              </a:rPr>
              <a:t>https://youtu.be/n2lpGOGADRs</a:t>
            </a:r>
            <a:endParaRPr sz="1000">
              <a:solidFill>
                <a:srgbClr val="9900FF"/>
              </a:solidFill>
            </a:endParaRPr>
          </a:p>
          <a:p>
            <a:pPr indent="0" lvl="0" marL="0" rtl="0" algn="l">
              <a:spcBef>
                <a:spcPts val="0"/>
              </a:spcBef>
              <a:spcAft>
                <a:spcPts val="0"/>
              </a:spcAft>
              <a:buNone/>
            </a:pPr>
            <a:r>
              <a:rPr lang="en" sz="1000">
                <a:solidFill>
                  <a:srgbClr val="9900FF"/>
                </a:solidFill>
              </a:rPr>
              <a:t>Make us Rich in Thee</a:t>
            </a:r>
            <a:endParaRPr sz="1000">
              <a:solidFill>
                <a:srgbClr val="9900FF"/>
              </a:solidFill>
            </a:endParaRPr>
          </a:p>
        </p:txBody>
      </p:sp>
      <p:sp>
        <p:nvSpPr>
          <p:cNvPr id="155" name="Google Shape;155;p28"/>
          <p:cNvSpPr txBox="1"/>
          <p:nvPr/>
        </p:nvSpPr>
        <p:spPr>
          <a:xfrm>
            <a:off x="54300" y="78825"/>
            <a:ext cx="2396400" cy="8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chemeClr val="hlink"/>
                </a:solidFill>
                <a:hlinkClick r:id="rId4"/>
              </a:rPr>
              <a:t>https://www.youtube.com/watch?</a:t>
            </a:r>
            <a:endParaRPr/>
          </a:p>
          <a:p>
            <a:pPr indent="0" lvl="0" marL="0" rtl="0" algn="l">
              <a:spcBef>
                <a:spcPts val="0"/>
              </a:spcBef>
              <a:spcAft>
                <a:spcPts val="0"/>
              </a:spcAft>
              <a:buNone/>
            </a:pPr>
            <a:r>
              <a:rPr lang="en" sz="1000" u="sng">
                <a:solidFill>
                  <a:schemeClr val="hlink"/>
                </a:solidFill>
                <a:hlinkClick r:id="rId5"/>
              </a:rPr>
              <a:t>v=-KQqQRIpDu8</a:t>
            </a:r>
            <a:r>
              <a:rPr lang="en" sz="1000"/>
              <a:t> </a:t>
            </a:r>
            <a:r>
              <a:rPr lang="en" sz="1100"/>
              <a:t>Tutorial</a:t>
            </a:r>
            <a:endParaRPr sz="1100"/>
          </a:p>
          <a:p>
            <a:pPr indent="0" lvl="0" marL="0" rtl="0" algn="l">
              <a:spcBef>
                <a:spcPts val="0"/>
              </a:spcBef>
              <a:spcAft>
                <a:spcPts val="0"/>
              </a:spcAft>
              <a:buNone/>
            </a:pPr>
            <a:r>
              <a:t/>
            </a:r>
            <a:endParaRPr/>
          </a:p>
        </p:txBody>
      </p:sp>
      <p:pic>
        <p:nvPicPr>
          <p:cNvPr id="156" name="Google Shape;156;p28"/>
          <p:cNvPicPr preferRelativeResize="0"/>
          <p:nvPr/>
        </p:nvPicPr>
        <p:blipFill>
          <a:blip r:embed="rId6">
            <a:alphaModFix/>
          </a:blip>
          <a:stretch>
            <a:fillRect/>
          </a:stretch>
        </p:blipFill>
        <p:spPr>
          <a:xfrm>
            <a:off x="2402650" y="305500"/>
            <a:ext cx="4545849" cy="4532476"/>
          </a:xfrm>
          <a:prstGeom prst="rect">
            <a:avLst/>
          </a:prstGeom>
          <a:noFill/>
          <a:ln>
            <a:noFill/>
          </a:ln>
        </p:spPr>
      </p:pic>
      <p:sp>
        <p:nvSpPr>
          <p:cNvPr id="157" name="Google Shape;157;p28"/>
          <p:cNvSpPr txBox="1"/>
          <p:nvPr/>
        </p:nvSpPr>
        <p:spPr>
          <a:xfrm>
            <a:off x="100325" y="4743975"/>
            <a:ext cx="2773200" cy="3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u="sng">
                <a:solidFill>
                  <a:schemeClr val="hlink"/>
                </a:solidFill>
                <a:hlinkClick r:id="rId7"/>
              </a:rPr>
              <a:t>https://www.youtube.com/watch?v=f_l6gYN0ROU</a:t>
            </a:r>
            <a:endParaRPr sz="900"/>
          </a:p>
          <a:p>
            <a:pPr indent="0" lvl="0" marL="0" rtl="0" algn="l">
              <a:spcBef>
                <a:spcPts val="0"/>
              </a:spcBef>
              <a:spcAft>
                <a:spcPts val="0"/>
              </a:spcAft>
              <a:buNone/>
            </a:pPr>
            <a:r>
              <a:rPr lang="en" sz="900"/>
              <a:t>Strive that your actions be beautiful prayers</a:t>
            </a:r>
            <a:endParaRPr sz="9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p29"/>
          <p:cNvPicPr preferRelativeResize="0"/>
          <p:nvPr/>
        </p:nvPicPr>
        <p:blipFill>
          <a:blip r:embed="rId3">
            <a:alphaModFix/>
          </a:blip>
          <a:stretch>
            <a:fillRect/>
          </a:stretch>
        </p:blipFill>
        <p:spPr>
          <a:xfrm>
            <a:off x="-1" y="0"/>
            <a:ext cx="9234351" cy="5143500"/>
          </a:xfrm>
          <a:prstGeom prst="rect">
            <a:avLst/>
          </a:prstGeom>
          <a:noFill/>
          <a:ln>
            <a:noFill/>
          </a:ln>
        </p:spPr>
      </p:pic>
      <p:sp>
        <p:nvSpPr>
          <p:cNvPr id="163" name="Google Shape;163;p29"/>
          <p:cNvSpPr/>
          <p:nvPr/>
        </p:nvSpPr>
        <p:spPr>
          <a:xfrm>
            <a:off x="1006977" y="4410000"/>
            <a:ext cx="7130047" cy="585000"/>
          </a:xfrm>
          <a:prstGeom prst="rect">
            <a:avLst/>
          </a:prstGeom>
        </p:spPr>
        <p:txBody>
          <a:bodyPr>
            <a:prstTxWarp prst="textPlain"/>
          </a:bodyPr>
          <a:lstStyle/>
          <a:p>
            <a:pPr lvl="0" algn="ctr"/>
            <a:r>
              <a:rPr b="0" i="0">
                <a:ln cap="flat" cmpd="sng" w="9525">
                  <a:solidFill>
                    <a:srgbClr val="FFFFFF"/>
                  </a:solidFill>
                  <a:prstDash val="solid"/>
                  <a:round/>
                  <a:headEnd len="sm" w="sm" type="none"/>
                  <a:tailEnd len="sm" w="sm" type="none"/>
                </a:ln>
                <a:solidFill>
                  <a:srgbClr val="93C47D"/>
                </a:solidFill>
                <a:latin typeface="Arial"/>
              </a:rPr>
              <a:t>Art  Show</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7" name="Shape 167"/>
        <p:cNvGrpSpPr/>
        <p:nvPr/>
      </p:nvGrpSpPr>
      <p:grpSpPr>
        <a:xfrm>
          <a:off x="0" y="0"/>
          <a:ext cx="0" cy="0"/>
          <a:chOff x="0" y="0"/>
          <a:chExt cx="0" cy="0"/>
        </a:xfrm>
      </p:grpSpPr>
      <p:sp>
        <p:nvSpPr>
          <p:cNvPr id="168" name="Google Shape;168;p30"/>
          <p:cNvSpPr txBox="1"/>
          <p:nvPr>
            <p:ph type="title"/>
          </p:nvPr>
        </p:nvSpPr>
        <p:spPr>
          <a:xfrm>
            <a:off x="468600" y="254500"/>
            <a:ext cx="8520600" cy="196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000000"/>
                </a:solidFill>
                <a:highlight>
                  <a:srgbClr val="EEB1D4"/>
                </a:highlight>
                <a:latin typeface="Playfair Display"/>
                <a:ea typeface="Playfair Display"/>
                <a:cs typeface="Playfair Display"/>
                <a:sym typeface="Playfair Display"/>
              </a:rPr>
              <a:t>“...strive that your actions day by day may be beautiful prayers. Turn towards God, and seek always to do that which is right and noble. Enrich the poor, raise the fallen, comfort the sorrowful, bring healing to the sick, reassure the fearful, rescue the oppressed, bring hope to the hopeless, shelter the destitute!”</a:t>
            </a:r>
            <a:endParaRPr sz="1800">
              <a:solidFill>
                <a:srgbClr val="000000"/>
              </a:solidFill>
              <a:highlight>
                <a:srgbClr val="EEB1D4"/>
              </a:highlight>
              <a:latin typeface="Playfair Display"/>
              <a:ea typeface="Playfair Display"/>
              <a:cs typeface="Playfair Display"/>
              <a:sym typeface="Playfair Display"/>
            </a:endParaRPr>
          </a:p>
          <a:p>
            <a:pPr indent="0" lvl="0" marL="0" rtl="0" algn="l">
              <a:spcBef>
                <a:spcPts val="0"/>
              </a:spcBef>
              <a:spcAft>
                <a:spcPts val="0"/>
              </a:spcAft>
              <a:buNone/>
            </a:pPr>
            <a:r>
              <a:t/>
            </a:r>
            <a:endParaRPr sz="1800">
              <a:solidFill>
                <a:srgbClr val="000000"/>
              </a:solidFill>
              <a:highlight>
                <a:srgbClr val="EEB1D4"/>
              </a:highlight>
              <a:latin typeface="Playfair Display"/>
              <a:ea typeface="Playfair Display"/>
              <a:cs typeface="Playfair Display"/>
              <a:sym typeface="Playfair Display"/>
            </a:endParaRPr>
          </a:p>
          <a:p>
            <a:pPr indent="0" lvl="0" marL="0" rtl="0" algn="ctr">
              <a:spcBef>
                <a:spcPts val="0"/>
              </a:spcBef>
              <a:spcAft>
                <a:spcPts val="0"/>
              </a:spcAft>
              <a:buNone/>
            </a:pPr>
            <a:r>
              <a:rPr lang="en" sz="1800">
                <a:solidFill>
                  <a:srgbClr val="000000"/>
                </a:solidFill>
                <a:highlight>
                  <a:srgbClr val="EEB1D4"/>
                </a:highlight>
                <a:latin typeface="Playfair Display"/>
                <a:ea typeface="Playfair Display"/>
                <a:cs typeface="Playfair Display"/>
                <a:sym typeface="Playfair Display"/>
              </a:rPr>
              <a:t> -Abdu’l Baha, </a:t>
            </a:r>
            <a:r>
              <a:rPr lang="en" sz="1800" u="sng">
                <a:solidFill>
                  <a:srgbClr val="000000"/>
                </a:solidFill>
                <a:highlight>
                  <a:srgbClr val="EEB1D4"/>
                </a:highlight>
                <a:latin typeface="Playfair Display"/>
                <a:ea typeface="Playfair Display"/>
                <a:cs typeface="Playfair Display"/>
                <a:sym typeface="Playfair Display"/>
              </a:rPr>
              <a:t>Paris Talks</a:t>
            </a:r>
            <a:endParaRPr sz="1800" u="sng">
              <a:solidFill>
                <a:srgbClr val="000000"/>
              </a:solidFill>
              <a:highlight>
                <a:srgbClr val="EEB1D4"/>
              </a:highlight>
              <a:latin typeface="Playfair Display"/>
              <a:ea typeface="Playfair Display"/>
              <a:cs typeface="Playfair Display"/>
              <a:sym typeface="Playfair Display"/>
            </a:endParaRPr>
          </a:p>
        </p:txBody>
      </p:sp>
      <p:sp>
        <p:nvSpPr>
          <p:cNvPr id="169" name="Google Shape;169;p30"/>
          <p:cNvSpPr txBox="1"/>
          <p:nvPr/>
        </p:nvSpPr>
        <p:spPr>
          <a:xfrm>
            <a:off x="2664000" y="4842000"/>
            <a:ext cx="3600000" cy="30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lang="en" sz="1000" u="sng">
                <a:solidFill>
                  <a:srgbClr val="EAD1DC"/>
                </a:solidFill>
                <a:hlinkClick r:id="rId4">
                  <a:extLst>
                    <a:ext uri="{A12FA001-AC4F-418D-AE19-62706E023703}">
                      <ahyp:hlinkClr val="tx"/>
                    </a:ext>
                  </a:extLst>
                </a:hlinkClick>
              </a:rPr>
              <a:t>https://www.youtube.com/watch?v=4y2WGjl_9n4</a:t>
            </a:r>
            <a:endParaRPr sz="1000">
              <a:solidFill>
                <a:srgbClr val="EAD1DC"/>
              </a:solidFill>
            </a:endParaRPr>
          </a:p>
        </p:txBody>
      </p:sp>
      <p:sp>
        <p:nvSpPr>
          <p:cNvPr id="170" name="Google Shape;170;p30"/>
          <p:cNvSpPr/>
          <p:nvPr/>
        </p:nvSpPr>
        <p:spPr>
          <a:xfrm>
            <a:off x="431250" y="4221001"/>
            <a:ext cx="8191777" cy="447051"/>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CLOSING  PRAYERS</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4" name="Shape 174"/>
        <p:cNvGrpSpPr/>
        <p:nvPr/>
      </p:nvGrpSpPr>
      <p:grpSpPr>
        <a:xfrm>
          <a:off x="0" y="0"/>
          <a:ext cx="0" cy="0"/>
          <a:chOff x="0" y="0"/>
          <a:chExt cx="0" cy="0"/>
        </a:xfrm>
      </p:grpSpPr>
      <p:pic>
        <p:nvPicPr>
          <p:cNvPr descr="Thank You | Thank You | Pinterest | Thank you images, Thank you pictures,  Thank you messages" id="175" name="Google Shape;175;p31"/>
          <p:cNvPicPr preferRelativeResize="0"/>
          <p:nvPr/>
        </p:nvPicPr>
        <p:blipFill rotWithShape="1">
          <a:blip r:embed="rId3">
            <a:alphaModFix/>
          </a:blip>
          <a:srcRect b="11862" l="3724" r="5423" t="11900"/>
          <a:stretch/>
        </p:blipFill>
        <p:spPr>
          <a:xfrm>
            <a:off x="1420126" y="0"/>
            <a:ext cx="6129624" cy="5143500"/>
          </a:xfrm>
          <a:prstGeom prst="rect">
            <a:avLst/>
          </a:prstGeom>
          <a:noFill/>
          <a:ln>
            <a:noFill/>
          </a:ln>
        </p:spPr>
      </p:pic>
      <p:sp>
        <p:nvSpPr>
          <p:cNvPr id="176" name="Google Shape;176;p31"/>
          <p:cNvSpPr/>
          <p:nvPr/>
        </p:nvSpPr>
        <p:spPr>
          <a:xfrm rot="8398229">
            <a:off x="676737" y="573111"/>
            <a:ext cx="707576" cy="691404"/>
          </a:xfrm>
          <a:prstGeom prst="teardrop">
            <a:avLst>
              <a:gd fmla="val 100000" name="adj"/>
            </a:avLst>
          </a:prstGeom>
          <a:solidFill>
            <a:srgbClr val="D5A6B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31"/>
          <p:cNvSpPr/>
          <p:nvPr/>
        </p:nvSpPr>
        <p:spPr>
          <a:xfrm>
            <a:off x="888603" y="1411125"/>
            <a:ext cx="121823" cy="810345"/>
          </a:xfrm>
          <a:custGeom>
            <a:rect b="b" l="l" r="r" t="t"/>
            <a:pathLst>
              <a:path extrusionOk="0" h="48156" w="7686">
                <a:moveTo>
                  <a:pt x="6623" y="0"/>
                </a:moveTo>
                <a:cubicBezTo>
                  <a:pt x="6336" y="1147"/>
                  <a:pt x="4760" y="4634"/>
                  <a:pt x="4903" y="6879"/>
                </a:cubicBezTo>
                <a:cubicBezTo>
                  <a:pt x="5046" y="9124"/>
                  <a:pt x="8295" y="7787"/>
                  <a:pt x="7483" y="13472"/>
                </a:cubicBezTo>
                <a:cubicBezTo>
                  <a:pt x="6671" y="19157"/>
                  <a:pt x="269" y="35209"/>
                  <a:pt x="30" y="40990"/>
                </a:cubicBezTo>
                <a:cubicBezTo>
                  <a:pt x="-209" y="46771"/>
                  <a:pt x="5047" y="46962"/>
                  <a:pt x="6050" y="48156"/>
                </a:cubicBezTo>
              </a:path>
            </a:pathLst>
          </a:custGeom>
          <a:noFill/>
          <a:ln cap="flat" cmpd="sng" w="9525">
            <a:solidFill>
              <a:schemeClr val="dk2"/>
            </a:solidFill>
            <a:prstDash val="solid"/>
            <a:round/>
            <a:headEnd len="med" w="med" type="none"/>
            <a:tailEnd len="med" w="med" type="none"/>
          </a:ln>
        </p:spPr>
      </p:sp>
      <p:sp>
        <p:nvSpPr>
          <p:cNvPr id="178" name="Google Shape;178;p31"/>
          <p:cNvSpPr txBox="1"/>
          <p:nvPr/>
        </p:nvSpPr>
        <p:spPr>
          <a:xfrm>
            <a:off x="695125" y="759600"/>
            <a:ext cx="725100" cy="35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Cassedy</a:t>
            </a:r>
            <a:endParaRPr sz="1000"/>
          </a:p>
        </p:txBody>
      </p:sp>
      <p:sp>
        <p:nvSpPr>
          <p:cNvPr id="179" name="Google Shape;179;p31"/>
          <p:cNvSpPr/>
          <p:nvPr/>
        </p:nvSpPr>
        <p:spPr>
          <a:xfrm rot="8398229">
            <a:off x="139412" y="2474061"/>
            <a:ext cx="707576" cy="691404"/>
          </a:xfrm>
          <a:prstGeom prst="teardrop">
            <a:avLst>
              <a:gd fmla="val 100000" name="adj"/>
            </a:avLst>
          </a:prstGeom>
          <a:solidFill>
            <a:srgbClr val="FF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31"/>
          <p:cNvSpPr/>
          <p:nvPr/>
        </p:nvSpPr>
        <p:spPr>
          <a:xfrm>
            <a:off x="338728" y="3312075"/>
            <a:ext cx="121823" cy="810345"/>
          </a:xfrm>
          <a:custGeom>
            <a:rect b="b" l="l" r="r" t="t"/>
            <a:pathLst>
              <a:path extrusionOk="0" h="48156" w="7686">
                <a:moveTo>
                  <a:pt x="6623" y="0"/>
                </a:moveTo>
                <a:cubicBezTo>
                  <a:pt x="6336" y="1147"/>
                  <a:pt x="4760" y="4634"/>
                  <a:pt x="4903" y="6879"/>
                </a:cubicBezTo>
                <a:cubicBezTo>
                  <a:pt x="5046" y="9124"/>
                  <a:pt x="8295" y="7787"/>
                  <a:pt x="7483" y="13472"/>
                </a:cubicBezTo>
                <a:cubicBezTo>
                  <a:pt x="6671" y="19157"/>
                  <a:pt x="269" y="35209"/>
                  <a:pt x="30" y="40990"/>
                </a:cubicBezTo>
                <a:cubicBezTo>
                  <a:pt x="-209" y="46771"/>
                  <a:pt x="5047" y="46962"/>
                  <a:pt x="6050" y="48156"/>
                </a:cubicBezTo>
              </a:path>
            </a:pathLst>
          </a:custGeom>
          <a:noFill/>
          <a:ln cap="flat" cmpd="sng" w="9525">
            <a:solidFill>
              <a:schemeClr val="dk2"/>
            </a:solidFill>
            <a:prstDash val="solid"/>
            <a:round/>
            <a:headEnd len="med" w="med" type="none"/>
            <a:tailEnd len="med" w="med" type="none"/>
          </a:ln>
        </p:spPr>
      </p:sp>
      <p:sp>
        <p:nvSpPr>
          <p:cNvPr id="181" name="Google Shape;181;p31"/>
          <p:cNvSpPr txBox="1"/>
          <p:nvPr/>
        </p:nvSpPr>
        <p:spPr>
          <a:xfrm>
            <a:off x="186325" y="2687300"/>
            <a:ext cx="616200" cy="30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t>Kim</a:t>
            </a:r>
            <a:endParaRPr sz="900"/>
          </a:p>
        </p:txBody>
      </p:sp>
      <p:sp>
        <p:nvSpPr>
          <p:cNvPr id="182" name="Google Shape;182;p31"/>
          <p:cNvSpPr/>
          <p:nvPr/>
        </p:nvSpPr>
        <p:spPr>
          <a:xfrm rot="8398229">
            <a:off x="7321687" y="146586"/>
            <a:ext cx="707576" cy="691404"/>
          </a:xfrm>
          <a:prstGeom prst="teardrop">
            <a:avLst>
              <a:gd fmla="val 100000" name="adj"/>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31"/>
          <p:cNvSpPr/>
          <p:nvPr/>
        </p:nvSpPr>
        <p:spPr>
          <a:xfrm>
            <a:off x="7519203" y="984600"/>
            <a:ext cx="121823" cy="810345"/>
          </a:xfrm>
          <a:custGeom>
            <a:rect b="b" l="l" r="r" t="t"/>
            <a:pathLst>
              <a:path extrusionOk="0" h="48156" w="7686">
                <a:moveTo>
                  <a:pt x="6623" y="0"/>
                </a:moveTo>
                <a:cubicBezTo>
                  <a:pt x="6336" y="1147"/>
                  <a:pt x="4760" y="4634"/>
                  <a:pt x="4903" y="6879"/>
                </a:cubicBezTo>
                <a:cubicBezTo>
                  <a:pt x="5046" y="9124"/>
                  <a:pt x="8295" y="7787"/>
                  <a:pt x="7483" y="13472"/>
                </a:cubicBezTo>
                <a:cubicBezTo>
                  <a:pt x="6671" y="19157"/>
                  <a:pt x="269" y="35209"/>
                  <a:pt x="30" y="40990"/>
                </a:cubicBezTo>
                <a:cubicBezTo>
                  <a:pt x="-209" y="46771"/>
                  <a:pt x="5047" y="46962"/>
                  <a:pt x="6050" y="48156"/>
                </a:cubicBezTo>
              </a:path>
            </a:pathLst>
          </a:custGeom>
          <a:noFill/>
          <a:ln cap="flat" cmpd="sng" w="9525">
            <a:solidFill>
              <a:schemeClr val="dk2"/>
            </a:solidFill>
            <a:prstDash val="solid"/>
            <a:round/>
            <a:headEnd len="med" w="med" type="none"/>
            <a:tailEnd len="med" w="med" type="none"/>
          </a:ln>
        </p:spPr>
      </p:sp>
      <p:sp>
        <p:nvSpPr>
          <p:cNvPr id="184" name="Google Shape;184;p31"/>
          <p:cNvSpPr txBox="1"/>
          <p:nvPr/>
        </p:nvSpPr>
        <p:spPr>
          <a:xfrm>
            <a:off x="7467125" y="313200"/>
            <a:ext cx="508800" cy="35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t>Cora</a:t>
            </a:r>
            <a:endParaRPr sz="900"/>
          </a:p>
        </p:txBody>
      </p:sp>
      <p:sp>
        <p:nvSpPr>
          <p:cNvPr id="185" name="Google Shape;185;p31"/>
          <p:cNvSpPr/>
          <p:nvPr/>
        </p:nvSpPr>
        <p:spPr>
          <a:xfrm>
            <a:off x="8330878" y="3134825"/>
            <a:ext cx="121823" cy="810345"/>
          </a:xfrm>
          <a:custGeom>
            <a:rect b="b" l="l" r="r" t="t"/>
            <a:pathLst>
              <a:path extrusionOk="0" h="48156" w="7686">
                <a:moveTo>
                  <a:pt x="6623" y="0"/>
                </a:moveTo>
                <a:cubicBezTo>
                  <a:pt x="6336" y="1147"/>
                  <a:pt x="4760" y="4634"/>
                  <a:pt x="4903" y="6879"/>
                </a:cubicBezTo>
                <a:cubicBezTo>
                  <a:pt x="5046" y="9124"/>
                  <a:pt x="8295" y="7787"/>
                  <a:pt x="7483" y="13472"/>
                </a:cubicBezTo>
                <a:cubicBezTo>
                  <a:pt x="6671" y="19157"/>
                  <a:pt x="269" y="35209"/>
                  <a:pt x="30" y="40990"/>
                </a:cubicBezTo>
                <a:cubicBezTo>
                  <a:pt x="-209" y="46771"/>
                  <a:pt x="5047" y="46962"/>
                  <a:pt x="6050" y="48156"/>
                </a:cubicBezTo>
              </a:path>
            </a:pathLst>
          </a:custGeom>
          <a:noFill/>
          <a:ln cap="flat" cmpd="sng" w="9525">
            <a:solidFill>
              <a:schemeClr val="dk2"/>
            </a:solidFill>
            <a:prstDash val="solid"/>
            <a:round/>
            <a:headEnd len="med" w="med" type="none"/>
            <a:tailEnd len="med" w="med" type="none"/>
          </a:ln>
        </p:spPr>
      </p:sp>
      <p:sp>
        <p:nvSpPr>
          <p:cNvPr id="186" name="Google Shape;186;p31"/>
          <p:cNvSpPr/>
          <p:nvPr/>
        </p:nvSpPr>
        <p:spPr>
          <a:xfrm rot="8398229">
            <a:off x="8122887" y="2296811"/>
            <a:ext cx="707576" cy="691404"/>
          </a:xfrm>
          <a:prstGeom prst="teardrop">
            <a:avLst>
              <a:gd fmla="val 100000" name="adj"/>
            </a:avLst>
          </a:prstGeom>
          <a:solidFill>
            <a:srgbClr val="00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31"/>
          <p:cNvSpPr txBox="1"/>
          <p:nvPr/>
        </p:nvSpPr>
        <p:spPr>
          <a:xfrm>
            <a:off x="8167350" y="2463425"/>
            <a:ext cx="616200" cy="35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t>Devin</a:t>
            </a:r>
            <a:endParaRPr sz="1100"/>
          </a:p>
        </p:txBody>
      </p:sp>
      <p:sp>
        <p:nvSpPr>
          <p:cNvPr id="188" name="Google Shape;188;p31"/>
          <p:cNvSpPr/>
          <p:nvPr/>
        </p:nvSpPr>
        <p:spPr>
          <a:xfrm rot="8398229">
            <a:off x="7321687" y="3371536"/>
            <a:ext cx="707576" cy="691404"/>
          </a:xfrm>
          <a:prstGeom prst="teardrop">
            <a:avLst>
              <a:gd fmla="val 100000"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31"/>
          <p:cNvSpPr/>
          <p:nvPr/>
        </p:nvSpPr>
        <p:spPr>
          <a:xfrm>
            <a:off x="7519203" y="4209550"/>
            <a:ext cx="121823" cy="810345"/>
          </a:xfrm>
          <a:custGeom>
            <a:rect b="b" l="l" r="r" t="t"/>
            <a:pathLst>
              <a:path extrusionOk="0" h="48156" w="7686">
                <a:moveTo>
                  <a:pt x="6623" y="0"/>
                </a:moveTo>
                <a:cubicBezTo>
                  <a:pt x="6336" y="1147"/>
                  <a:pt x="4760" y="4634"/>
                  <a:pt x="4903" y="6879"/>
                </a:cubicBezTo>
                <a:cubicBezTo>
                  <a:pt x="5046" y="9124"/>
                  <a:pt x="8295" y="7787"/>
                  <a:pt x="7483" y="13472"/>
                </a:cubicBezTo>
                <a:cubicBezTo>
                  <a:pt x="6671" y="19157"/>
                  <a:pt x="269" y="35209"/>
                  <a:pt x="30" y="40990"/>
                </a:cubicBezTo>
                <a:cubicBezTo>
                  <a:pt x="-209" y="46771"/>
                  <a:pt x="5047" y="46962"/>
                  <a:pt x="6050" y="48156"/>
                </a:cubicBezTo>
              </a:path>
            </a:pathLst>
          </a:custGeom>
          <a:noFill/>
          <a:ln cap="flat" cmpd="sng" w="9525">
            <a:solidFill>
              <a:schemeClr val="dk2"/>
            </a:solidFill>
            <a:prstDash val="solid"/>
            <a:round/>
            <a:headEnd len="med" w="med" type="none"/>
            <a:tailEnd len="med" w="med" type="none"/>
          </a:ln>
        </p:spPr>
      </p:sp>
      <p:sp>
        <p:nvSpPr>
          <p:cNvPr id="190" name="Google Shape;190;p31"/>
          <p:cNvSpPr txBox="1"/>
          <p:nvPr/>
        </p:nvSpPr>
        <p:spPr>
          <a:xfrm>
            <a:off x="7373950" y="3540075"/>
            <a:ext cx="616200" cy="35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t>Milan</a:t>
            </a:r>
            <a:endParaRPr sz="1100"/>
          </a:p>
        </p:txBody>
      </p:sp>
      <p:sp>
        <p:nvSpPr>
          <p:cNvPr id="191" name="Google Shape;191;p31"/>
          <p:cNvSpPr/>
          <p:nvPr/>
        </p:nvSpPr>
        <p:spPr>
          <a:xfrm rot="8398229">
            <a:off x="941937" y="3371536"/>
            <a:ext cx="707576" cy="691404"/>
          </a:xfrm>
          <a:prstGeom prst="teardrop">
            <a:avLst>
              <a:gd fmla="val 100000" name="adj"/>
            </a:avLst>
          </a:prstGeom>
          <a:solidFill>
            <a:srgbClr val="99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31"/>
          <p:cNvSpPr/>
          <p:nvPr/>
        </p:nvSpPr>
        <p:spPr>
          <a:xfrm>
            <a:off x="1155678" y="4209550"/>
            <a:ext cx="121823" cy="810345"/>
          </a:xfrm>
          <a:custGeom>
            <a:rect b="b" l="l" r="r" t="t"/>
            <a:pathLst>
              <a:path extrusionOk="0" h="48156" w="7686">
                <a:moveTo>
                  <a:pt x="6623" y="0"/>
                </a:moveTo>
                <a:cubicBezTo>
                  <a:pt x="6336" y="1147"/>
                  <a:pt x="4760" y="4634"/>
                  <a:pt x="4903" y="6879"/>
                </a:cubicBezTo>
                <a:cubicBezTo>
                  <a:pt x="5046" y="9124"/>
                  <a:pt x="8295" y="7787"/>
                  <a:pt x="7483" y="13472"/>
                </a:cubicBezTo>
                <a:cubicBezTo>
                  <a:pt x="6671" y="19157"/>
                  <a:pt x="269" y="35209"/>
                  <a:pt x="30" y="40990"/>
                </a:cubicBezTo>
                <a:cubicBezTo>
                  <a:pt x="-209" y="46771"/>
                  <a:pt x="5047" y="46962"/>
                  <a:pt x="6050" y="48156"/>
                </a:cubicBezTo>
              </a:path>
            </a:pathLst>
          </a:custGeom>
          <a:noFill/>
          <a:ln cap="flat" cmpd="sng" w="9525">
            <a:solidFill>
              <a:schemeClr val="dk2"/>
            </a:solidFill>
            <a:prstDash val="solid"/>
            <a:round/>
            <a:headEnd len="med" w="med" type="none"/>
            <a:tailEnd len="med" w="med" type="none"/>
          </a:ln>
        </p:spPr>
      </p:sp>
      <p:sp>
        <p:nvSpPr>
          <p:cNvPr id="193" name="Google Shape;193;p31"/>
          <p:cNvSpPr txBox="1"/>
          <p:nvPr/>
        </p:nvSpPr>
        <p:spPr>
          <a:xfrm>
            <a:off x="953100" y="3561575"/>
            <a:ext cx="725100" cy="35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Hudson</a:t>
            </a:r>
            <a:endParaRPr sz="1100"/>
          </a:p>
        </p:txBody>
      </p:sp>
      <p:pic>
        <p:nvPicPr>
          <p:cNvPr id="194" name="Google Shape;194;p31"/>
          <p:cNvPicPr preferRelativeResize="0"/>
          <p:nvPr/>
        </p:nvPicPr>
        <p:blipFill>
          <a:blip r:embed="rId4">
            <a:alphaModFix/>
          </a:blip>
          <a:stretch>
            <a:fillRect/>
          </a:stretch>
        </p:blipFill>
        <p:spPr>
          <a:xfrm rot="-881382">
            <a:off x="424800" y="1569400"/>
            <a:ext cx="300900" cy="300900"/>
          </a:xfrm>
          <a:prstGeom prst="rect">
            <a:avLst/>
          </a:prstGeom>
          <a:noFill/>
          <a:ln>
            <a:noFill/>
          </a:ln>
        </p:spPr>
      </p:pic>
      <p:pic>
        <p:nvPicPr>
          <p:cNvPr id="195" name="Google Shape;195;p31"/>
          <p:cNvPicPr preferRelativeResize="0"/>
          <p:nvPr/>
        </p:nvPicPr>
        <p:blipFill>
          <a:blip r:embed="rId5">
            <a:alphaModFix/>
          </a:blip>
          <a:stretch>
            <a:fillRect/>
          </a:stretch>
        </p:blipFill>
        <p:spPr>
          <a:xfrm rot="1391682">
            <a:off x="8167349" y="671400"/>
            <a:ext cx="300901" cy="300901"/>
          </a:xfrm>
          <a:prstGeom prst="rect">
            <a:avLst/>
          </a:prstGeom>
          <a:noFill/>
          <a:ln>
            <a:noFill/>
          </a:ln>
        </p:spPr>
      </p:pic>
      <p:pic>
        <p:nvPicPr>
          <p:cNvPr id="196" name="Google Shape;196;p31"/>
          <p:cNvPicPr preferRelativeResize="0"/>
          <p:nvPr/>
        </p:nvPicPr>
        <p:blipFill>
          <a:blip r:embed="rId6">
            <a:alphaModFix/>
          </a:blip>
          <a:stretch>
            <a:fillRect/>
          </a:stretch>
        </p:blipFill>
        <p:spPr>
          <a:xfrm rot="-1224448">
            <a:off x="7056302" y="2829149"/>
            <a:ext cx="280201" cy="265149"/>
          </a:xfrm>
          <a:prstGeom prst="rect">
            <a:avLst/>
          </a:prstGeom>
          <a:noFill/>
          <a:ln>
            <a:noFill/>
          </a:ln>
        </p:spPr>
      </p:pic>
      <p:pic>
        <p:nvPicPr>
          <p:cNvPr id="197" name="Google Shape;197;p31"/>
          <p:cNvPicPr preferRelativeResize="0"/>
          <p:nvPr/>
        </p:nvPicPr>
        <p:blipFill>
          <a:blip r:embed="rId4">
            <a:alphaModFix/>
          </a:blip>
          <a:stretch>
            <a:fillRect/>
          </a:stretch>
        </p:blipFill>
        <p:spPr>
          <a:xfrm rot="1095581">
            <a:off x="8629400" y="3351650"/>
            <a:ext cx="300901" cy="300901"/>
          </a:xfrm>
          <a:prstGeom prst="rect">
            <a:avLst/>
          </a:prstGeom>
          <a:noFill/>
          <a:ln>
            <a:noFill/>
          </a:ln>
        </p:spPr>
      </p:pic>
      <p:pic>
        <p:nvPicPr>
          <p:cNvPr id="198" name="Google Shape;198;p31"/>
          <p:cNvPicPr preferRelativeResize="0"/>
          <p:nvPr/>
        </p:nvPicPr>
        <p:blipFill>
          <a:blip r:embed="rId5">
            <a:alphaModFix/>
          </a:blip>
          <a:stretch>
            <a:fillRect/>
          </a:stretch>
        </p:blipFill>
        <p:spPr>
          <a:xfrm rot="-1479164">
            <a:off x="799062" y="157351"/>
            <a:ext cx="300899" cy="300899"/>
          </a:xfrm>
          <a:prstGeom prst="rect">
            <a:avLst/>
          </a:prstGeom>
          <a:noFill/>
          <a:ln>
            <a:noFill/>
          </a:ln>
        </p:spPr>
      </p:pic>
      <p:pic>
        <p:nvPicPr>
          <p:cNvPr id="199" name="Google Shape;199;p31"/>
          <p:cNvPicPr preferRelativeResize="0"/>
          <p:nvPr/>
        </p:nvPicPr>
        <p:blipFill>
          <a:blip r:embed="rId5">
            <a:alphaModFix/>
          </a:blip>
          <a:stretch>
            <a:fillRect/>
          </a:stretch>
        </p:blipFill>
        <p:spPr>
          <a:xfrm rot="1391682">
            <a:off x="1793299" y="3966875"/>
            <a:ext cx="300901" cy="300901"/>
          </a:xfrm>
          <a:prstGeom prst="rect">
            <a:avLst/>
          </a:prstGeom>
          <a:noFill/>
          <a:ln>
            <a:noFill/>
          </a:ln>
        </p:spPr>
      </p:pic>
      <p:pic>
        <p:nvPicPr>
          <p:cNvPr id="200" name="Google Shape;200;p31"/>
          <p:cNvPicPr preferRelativeResize="0"/>
          <p:nvPr/>
        </p:nvPicPr>
        <p:blipFill>
          <a:blip r:embed="rId5">
            <a:alphaModFix/>
          </a:blip>
          <a:stretch>
            <a:fillRect/>
          </a:stretch>
        </p:blipFill>
        <p:spPr>
          <a:xfrm rot="1391682">
            <a:off x="6130724" y="157350"/>
            <a:ext cx="300901" cy="300901"/>
          </a:xfrm>
          <a:prstGeom prst="rect">
            <a:avLst/>
          </a:prstGeom>
          <a:noFill/>
          <a:ln>
            <a:noFill/>
          </a:ln>
        </p:spPr>
      </p:pic>
      <p:pic>
        <p:nvPicPr>
          <p:cNvPr id="201" name="Google Shape;201;p31"/>
          <p:cNvPicPr preferRelativeResize="0"/>
          <p:nvPr/>
        </p:nvPicPr>
        <p:blipFill>
          <a:blip r:embed="rId4">
            <a:alphaModFix/>
          </a:blip>
          <a:stretch>
            <a:fillRect/>
          </a:stretch>
        </p:blipFill>
        <p:spPr>
          <a:xfrm rot="-881382">
            <a:off x="556375" y="3351650"/>
            <a:ext cx="300900" cy="300900"/>
          </a:xfrm>
          <a:prstGeom prst="rect">
            <a:avLst/>
          </a:prstGeom>
          <a:noFill/>
          <a:ln>
            <a:noFill/>
          </a:ln>
        </p:spPr>
      </p:pic>
      <p:pic>
        <p:nvPicPr>
          <p:cNvPr id="202" name="Google Shape;202;p31"/>
          <p:cNvPicPr preferRelativeResize="0"/>
          <p:nvPr/>
        </p:nvPicPr>
        <p:blipFill>
          <a:blip r:embed="rId4">
            <a:alphaModFix/>
          </a:blip>
          <a:stretch>
            <a:fillRect/>
          </a:stretch>
        </p:blipFill>
        <p:spPr>
          <a:xfrm rot="1289738">
            <a:off x="6822475" y="471187"/>
            <a:ext cx="300901" cy="300901"/>
          </a:xfrm>
          <a:prstGeom prst="rect">
            <a:avLst/>
          </a:prstGeom>
          <a:noFill/>
          <a:ln>
            <a:noFill/>
          </a:ln>
        </p:spPr>
      </p:pic>
      <p:pic>
        <p:nvPicPr>
          <p:cNvPr id="203" name="Google Shape;203;p31"/>
          <p:cNvPicPr preferRelativeResize="0"/>
          <p:nvPr/>
        </p:nvPicPr>
        <p:blipFill>
          <a:blip r:embed="rId6">
            <a:alphaModFix/>
          </a:blip>
          <a:stretch>
            <a:fillRect/>
          </a:stretch>
        </p:blipFill>
        <p:spPr>
          <a:xfrm rot="-1224448">
            <a:off x="695402" y="4304899"/>
            <a:ext cx="280201" cy="265149"/>
          </a:xfrm>
          <a:prstGeom prst="rect">
            <a:avLst/>
          </a:prstGeom>
          <a:noFill/>
          <a:ln>
            <a:noFill/>
          </a:ln>
        </p:spPr>
      </p:pic>
      <p:pic>
        <p:nvPicPr>
          <p:cNvPr id="204" name="Google Shape;204;p31"/>
          <p:cNvPicPr preferRelativeResize="0"/>
          <p:nvPr/>
        </p:nvPicPr>
        <p:blipFill>
          <a:blip r:embed="rId6">
            <a:alphaModFix/>
          </a:blip>
          <a:stretch>
            <a:fillRect/>
          </a:stretch>
        </p:blipFill>
        <p:spPr>
          <a:xfrm rot="280976">
            <a:off x="917577" y="2531099"/>
            <a:ext cx="280202" cy="265149"/>
          </a:xfrm>
          <a:prstGeom prst="rect">
            <a:avLst/>
          </a:prstGeom>
          <a:noFill/>
          <a:ln>
            <a:noFill/>
          </a:ln>
        </p:spPr>
      </p:pic>
      <p:pic>
        <p:nvPicPr>
          <p:cNvPr id="205" name="Google Shape;205;p31"/>
          <p:cNvPicPr preferRelativeResize="0"/>
          <p:nvPr/>
        </p:nvPicPr>
        <p:blipFill>
          <a:blip r:embed="rId6">
            <a:alphaModFix/>
          </a:blip>
          <a:stretch>
            <a:fillRect/>
          </a:stretch>
        </p:blipFill>
        <p:spPr>
          <a:xfrm rot="-1224448">
            <a:off x="7678452" y="1597849"/>
            <a:ext cx="280201" cy="265149"/>
          </a:xfrm>
          <a:prstGeom prst="rect">
            <a:avLst/>
          </a:prstGeom>
          <a:noFill/>
          <a:ln>
            <a:noFill/>
          </a:ln>
        </p:spPr>
      </p:pic>
      <p:pic>
        <p:nvPicPr>
          <p:cNvPr id="206" name="Google Shape;206;p31"/>
          <p:cNvPicPr preferRelativeResize="0"/>
          <p:nvPr/>
        </p:nvPicPr>
        <p:blipFill>
          <a:blip r:embed="rId6">
            <a:alphaModFix/>
          </a:blip>
          <a:stretch>
            <a:fillRect/>
          </a:stretch>
        </p:blipFill>
        <p:spPr>
          <a:xfrm rot="-1224448">
            <a:off x="7994252" y="4105199"/>
            <a:ext cx="280201" cy="2651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 name="Shape 58"/>
        <p:cNvGrpSpPr/>
        <p:nvPr/>
      </p:nvGrpSpPr>
      <p:grpSpPr>
        <a:xfrm>
          <a:off x="0" y="0"/>
          <a:ext cx="0" cy="0"/>
          <a:chOff x="0" y="0"/>
          <a:chExt cx="0" cy="0"/>
        </a:xfrm>
      </p:grpSpPr>
      <p:sp>
        <p:nvSpPr>
          <p:cNvPr id="59" name="Google Shape;59;p14"/>
          <p:cNvSpPr txBox="1"/>
          <p:nvPr/>
        </p:nvSpPr>
        <p:spPr>
          <a:xfrm>
            <a:off x="2205550" y="737275"/>
            <a:ext cx="4979400" cy="2256300"/>
          </a:xfrm>
          <a:prstGeom prst="rect">
            <a:avLst/>
          </a:prstGeom>
          <a:noFill/>
          <a:ln>
            <a:noFill/>
          </a:ln>
        </p:spPr>
        <p:txBody>
          <a:bodyPr anchorCtr="0" anchor="t" bIns="91425" lIns="91425" spcFirstLastPara="1" rIns="91425" wrap="square" tIns="91425">
            <a:noAutofit/>
          </a:bodyPr>
          <a:lstStyle/>
          <a:p>
            <a:pPr indent="0" lvl="0" marL="63500" rtl="0" algn="l">
              <a:lnSpc>
                <a:spcPct val="150000"/>
              </a:lnSpc>
              <a:spcBef>
                <a:spcPts val="0"/>
              </a:spcBef>
              <a:spcAft>
                <a:spcPts val="0"/>
              </a:spcAft>
              <a:buClr>
                <a:schemeClr val="dk1"/>
              </a:buClr>
              <a:buSzPts val="1100"/>
              <a:buFont typeface="Arial"/>
              <a:buNone/>
            </a:pPr>
            <a:r>
              <a:rPr lang="en">
                <a:solidFill>
                  <a:schemeClr val="dk1"/>
                </a:solidFill>
                <a:highlight>
                  <a:srgbClr val="EBD92B"/>
                </a:highlight>
                <a:latin typeface="Playfair Display"/>
                <a:ea typeface="Playfair Display"/>
                <a:cs typeface="Playfair Display"/>
                <a:sym typeface="Playfair Display"/>
              </a:rPr>
              <a:t>O God!  Refresh and gladden my spirit.  Purify my heart.  Illumine my powers.  I lay all my affairs in Thy hand.  Thou art my Guide and my Refuge.  I will no longer be sorrowful and grieved; I will be a happy and joyful being.  O God!  I will no longer be full of anxiety, nor will I let trouble harass me.  I will not dwell on the unpleasant things of life.</a:t>
            </a:r>
            <a:endParaRPr>
              <a:solidFill>
                <a:schemeClr val="dk1"/>
              </a:solidFill>
              <a:highlight>
                <a:srgbClr val="EBD92B"/>
              </a:highlight>
              <a:latin typeface="Playfair Display"/>
              <a:ea typeface="Playfair Display"/>
              <a:cs typeface="Playfair Display"/>
              <a:sym typeface="Playfair Display"/>
            </a:endParaRPr>
          </a:p>
          <a:p>
            <a:pPr indent="355600" lvl="0" marL="63500" rtl="0" algn="l">
              <a:lnSpc>
                <a:spcPct val="150000"/>
              </a:lnSpc>
              <a:spcBef>
                <a:spcPts val="0"/>
              </a:spcBef>
              <a:spcAft>
                <a:spcPts val="0"/>
              </a:spcAft>
              <a:buClr>
                <a:schemeClr val="dk1"/>
              </a:buClr>
              <a:buSzPts val="1100"/>
              <a:buFont typeface="Arial"/>
              <a:buNone/>
            </a:pPr>
            <a:r>
              <a:rPr lang="en">
                <a:solidFill>
                  <a:schemeClr val="dk1"/>
                </a:solidFill>
                <a:highlight>
                  <a:srgbClr val="EBD92B"/>
                </a:highlight>
                <a:latin typeface="Playfair Display"/>
                <a:ea typeface="Playfair Display"/>
                <a:cs typeface="Playfair Display"/>
                <a:sym typeface="Playfair Display"/>
              </a:rPr>
              <a:t>O God!  Thou art more friend to me than I am to myself.  I dedicate myself to Thee, O Lord.</a:t>
            </a:r>
            <a:endParaRPr>
              <a:solidFill>
                <a:schemeClr val="dk1"/>
              </a:solidFill>
              <a:highlight>
                <a:srgbClr val="EBD92B"/>
              </a:highlight>
              <a:latin typeface="Playfair Display"/>
              <a:ea typeface="Playfair Display"/>
              <a:cs typeface="Playfair Display"/>
              <a:sym typeface="Playfair Display"/>
            </a:endParaRPr>
          </a:p>
          <a:p>
            <a:pPr indent="0" lvl="0" marL="0" rtl="0" algn="l">
              <a:spcBef>
                <a:spcPts val="900"/>
              </a:spcBef>
              <a:spcAft>
                <a:spcPts val="0"/>
              </a:spcAft>
              <a:buNone/>
            </a:pPr>
            <a:r>
              <a:t/>
            </a:r>
            <a:endParaRPr/>
          </a:p>
        </p:txBody>
      </p:sp>
      <p:sp>
        <p:nvSpPr>
          <p:cNvPr id="60" name="Google Shape;60;p14"/>
          <p:cNvSpPr txBox="1"/>
          <p:nvPr/>
        </p:nvSpPr>
        <p:spPr>
          <a:xfrm>
            <a:off x="3641900" y="4510850"/>
            <a:ext cx="25884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highlight>
                <a:srgbClr val="EBD92B"/>
              </a:highlight>
              <a:latin typeface="Playfair Display"/>
              <a:ea typeface="Playfair Display"/>
              <a:cs typeface="Playfair Display"/>
              <a:sym typeface="Playfair Display"/>
            </a:endParaRPr>
          </a:p>
        </p:txBody>
      </p:sp>
      <p:sp>
        <p:nvSpPr>
          <p:cNvPr id="61" name="Google Shape;61;p14"/>
          <p:cNvSpPr txBox="1"/>
          <p:nvPr/>
        </p:nvSpPr>
        <p:spPr>
          <a:xfrm>
            <a:off x="0" y="0"/>
            <a:ext cx="4203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chemeClr val="hlink"/>
                </a:solidFill>
                <a:hlinkClick r:id="rId4"/>
              </a:rPr>
              <a:t>https://www.youtube.com/watch?v=qHGhWvXp-Xs</a:t>
            </a:r>
            <a:endParaRPr sz="1100"/>
          </a:p>
          <a:p>
            <a:pPr indent="0" lvl="0" marL="0" rtl="0" algn="l">
              <a:spcBef>
                <a:spcPts val="0"/>
              </a:spcBef>
              <a:spcAft>
                <a:spcPts val="0"/>
              </a:spcAft>
              <a:buNone/>
            </a:pPr>
            <a:r>
              <a:t/>
            </a:r>
            <a:endParaRPr sz="1100"/>
          </a:p>
        </p:txBody>
      </p:sp>
      <p:sp>
        <p:nvSpPr>
          <p:cNvPr id="62" name="Google Shape;62;p14"/>
          <p:cNvSpPr/>
          <p:nvPr/>
        </p:nvSpPr>
        <p:spPr>
          <a:xfrm>
            <a:off x="530250" y="4166998"/>
            <a:ext cx="8191526" cy="416449"/>
          </a:xfrm>
          <a:prstGeom prst="rect">
            <a:avLst/>
          </a:prstGeom>
        </p:spPr>
        <p:txBody>
          <a:bodyPr>
            <a:prstTxWarp prst="textPlain"/>
          </a:bodyPr>
          <a:lstStyle/>
          <a:p>
            <a:pPr lvl="0" algn="ctr"/>
            <a:r>
              <a:rPr b="0" i="0">
                <a:ln cap="flat" cmpd="sng" w="9525">
                  <a:solidFill>
                    <a:srgbClr val="FFFF00"/>
                  </a:solidFill>
                  <a:prstDash val="solid"/>
                  <a:round/>
                  <a:headEnd len="sm" w="sm" type="none"/>
                  <a:tailEnd len="sm" w="sm" type="none"/>
                </a:ln>
                <a:solidFill>
                  <a:srgbClr val="000000"/>
                </a:solidFill>
                <a:latin typeface="Arial"/>
              </a:rPr>
              <a:t>OPENING  PRAYERS</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32"/>
          <p:cNvPicPr preferRelativeResize="0"/>
          <p:nvPr/>
        </p:nvPicPr>
        <p:blipFill rotWithShape="1">
          <a:blip r:embed="rId3">
            <a:alphaModFix/>
          </a:blip>
          <a:srcRect b="0" l="18698" r="18110" t="0"/>
          <a:stretch/>
        </p:blipFill>
        <p:spPr>
          <a:xfrm>
            <a:off x="0" y="0"/>
            <a:ext cx="9143998"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33"/>
          <p:cNvPicPr preferRelativeResize="0"/>
          <p:nvPr/>
        </p:nvPicPr>
        <p:blipFill>
          <a:blip r:embed="rId3">
            <a:alphaModFix/>
          </a:blip>
          <a:stretch>
            <a:fillRect/>
          </a:stretch>
        </p:blipFill>
        <p:spPr>
          <a:xfrm>
            <a:off x="2429250" y="0"/>
            <a:ext cx="3673925" cy="5143500"/>
          </a:xfrm>
          <a:prstGeom prst="rect">
            <a:avLst/>
          </a:prstGeom>
          <a:noFill/>
          <a:ln>
            <a:noFill/>
          </a:ln>
        </p:spPr>
      </p:pic>
      <p:sp>
        <p:nvSpPr>
          <p:cNvPr id="217" name="Google Shape;217;p33"/>
          <p:cNvSpPr/>
          <p:nvPr/>
        </p:nvSpPr>
        <p:spPr>
          <a:xfrm>
            <a:off x="2429250" y="0"/>
            <a:ext cx="22251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34"/>
          <p:cNvPicPr preferRelativeResize="0"/>
          <p:nvPr/>
        </p:nvPicPr>
        <p:blipFill>
          <a:blip r:embed="rId3">
            <a:alphaModFix/>
          </a:blip>
          <a:stretch>
            <a:fillRect/>
          </a:stretch>
        </p:blipFill>
        <p:spPr>
          <a:xfrm>
            <a:off x="2429250" y="0"/>
            <a:ext cx="3673925"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35"/>
          <p:cNvPicPr preferRelativeResize="0"/>
          <p:nvPr/>
        </p:nvPicPr>
        <p:blipFill rotWithShape="1">
          <a:blip r:embed="rId3">
            <a:alphaModFix/>
          </a:blip>
          <a:srcRect b="11894" l="13814" r="14346" t="17474"/>
          <a:stretch/>
        </p:blipFill>
        <p:spPr>
          <a:xfrm>
            <a:off x="1673375" y="384050"/>
            <a:ext cx="5662976" cy="4389125"/>
          </a:xfrm>
          <a:prstGeom prst="rect">
            <a:avLst/>
          </a:prstGeom>
          <a:noFill/>
          <a:ln>
            <a:noFill/>
          </a:ln>
        </p:spPr>
      </p:pic>
      <p:sp>
        <p:nvSpPr>
          <p:cNvPr id="228" name="Google Shape;228;p35"/>
          <p:cNvSpPr/>
          <p:nvPr/>
        </p:nvSpPr>
        <p:spPr>
          <a:xfrm>
            <a:off x="2554050" y="384000"/>
            <a:ext cx="4782300" cy="4389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36"/>
          <p:cNvPicPr preferRelativeResize="0"/>
          <p:nvPr/>
        </p:nvPicPr>
        <p:blipFill rotWithShape="1">
          <a:blip r:embed="rId3">
            <a:alphaModFix/>
          </a:blip>
          <a:srcRect b="11894" l="13814" r="14346" t="17474"/>
          <a:stretch/>
        </p:blipFill>
        <p:spPr>
          <a:xfrm>
            <a:off x="1673375" y="384050"/>
            <a:ext cx="5662976" cy="43891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37"/>
          <p:cNvPicPr preferRelativeResize="0"/>
          <p:nvPr/>
        </p:nvPicPr>
        <p:blipFill rotWithShape="1">
          <a:blip r:embed="rId3">
            <a:alphaModFix/>
          </a:blip>
          <a:srcRect b="0" l="5993" r="13126" t="0"/>
          <a:stretch/>
        </p:blipFill>
        <p:spPr>
          <a:xfrm>
            <a:off x="1003250" y="274225"/>
            <a:ext cx="6162900" cy="4286250"/>
          </a:xfrm>
          <a:prstGeom prst="rect">
            <a:avLst/>
          </a:prstGeom>
          <a:noFill/>
          <a:ln>
            <a:noFill/>
          </a:ln>
        </p:spPr>
      </p:pic>
      <p:sp>
        <p:nvSpPr>
          <p:cNvPr id="239" name="Google Shape;239;p37"/>
          <p:cNvSpPr/>
          <p:nvPr/>
        </p:nvSpPr>
        <p:spPr>
          <a:xfrm>
            <a:off x="1877450" y="267550"/>
            <a:ext cx="5288700" cy="4299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p38"/>
          <p:cNvPicPr preferRelativeResize="0"/>
          <p:nvPr/>
        </p:nvPicPr>
        <p:blipFill rotWithShape="1">
          <a:blip r:embed="rId3">
            <a:alphaModFix/>
          </a:blip>
          <a:srcRect b="0" l="5993" r="13126" t="0"/>
          <a:stretch/>
        </p:blipFill>
        <p:spPr>
          <a:xfrm>
            <a:off x="1003250" y="274225"/>
            <a:ext cx="6162900" cy="42862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39"/>
          <p:cNvPicPr preferRelativeResize="0"/>
          <p:nvPr/>
        </p:nvPicPr>
        <p:blipFill>
          <a:blip r:embed="rId3">
            <a:alphaModFix/>
          </a:blip>
          <a:stretch>
            <a:fillRect/>
          </a:stretch>
        </p:blipFill>
        <p:spPr>
          <a:xfrm>
            <a:off x="774200" y="152400"/>
            <a:ext cx="6446397" cy="4838700"/>
          </a:xfrm>
          <a:prstGeom prst="rect">
            <a:avLst/>
          </a:prstGeom>
          <a:noFill/>
          <a:ln>
            <a:noFill/>
          </a:ln>
        </p:spPr>
      </p:pic>
      <p:sp>
        <p:nvSpPr>
          <p:cNvPr id="250" name="Google Shape;250;p39"/>
          <p:cNvSpPr/>
          <p:nvPr/>
        </p:nvSpPr>
        <p:spPr>
          <a:xfrm>
            <a:off x="2569475" y="152400"/>
            <a:ext cx="1645800" cy="4572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p40"/>
          <p:cNvPicPr preferRelativeResize="0"/>
          <p:nvPr/>
        </p:nvPicPr>
        <p:blipFill>
          <a:blip r:embed="rId3">
            <a:alphaModFix/>
          </a:blip>
          <a:stretch>
            <a:fillRect/>
          </a:stretch>
        </p:blipFill>
        <p:spPr>
          <a:xfrm>
            <a:off x="774200" y="152400"/>
            <a:ext cx="6446397" cy="4838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41"/>
          <p:cNvPicPr preferRelativeResize="0"/>
          <p:nvPr/>
        </p:nvPicPr>
        <p:blipFill rotWithShape="1">
          <a:blip r:embed="rId3">
            <a:alphaModFix/>
          </a:blip>
          <a:srcRect b="10364" l="0" r="0" t="27084"/>
          <a:stretch/>
        </p:blipFill>
        <p:spPr>
          <a:xfrm>
            <a:off x="1135798" y="0"/>
            <a:ext cx="5874254" cy="5143500"/>
          </a:xfrm>
          <a:prstGeom prst="rect">
            <a:avLst/>
          </a:prstGeom>
          <a:noFill/>
          <a:ln>
            <a:noFill/>
          </a:ln>
        </p:spPr>
      </p:pic>
      <p:sp>
        <p:nvSpPr>
          <p:cNvPr id="261" name="Google Shape;261;p41"/>
          <p:cNvSpPr/>
          <p:nvPr/>
        </p:nvSpPr>
        <p:spPr>
          <a:xfrm>
            <a:off x="3950200" y="0"/>
            <a:ext cx="30633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 name="Shape 66"/>
        <p:cNvGrpSpPr/>
        <p:nvPr/>
      </p:nvGrpSpPr>
      <p:grpSpPr>
        <a:xfrm>
          <a:off x="0" y="0"/>
          <a:ext cx="0" cy="0"/>
          <a:chOff x="0" y="0"/>
          <a:chExt cx="0" cy="0"/>
        </a:xfrm>
      </p:grpSpPr>
      <p:sp>
        <p:nvSpPr>
          <p:cNvPr id="67" name="Google Shape;67;p15"/>
          <p:cNvSpPr txBox="1"/>
          <p:nvPr/>
        </p:nvSpPr>
        <p:spPr>
          <a:xfrm>
            <a:off x="2196000" y="207000"/>
            <a:ext cx="4995000" cy="45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E599"/>
              </a:solidFill>
            </a:endParaRPr>
          </a:p>
          <a:p>
            <a:pPr indent="0" lvl="0" marL="0" rtl="0" algn="l">
              <a:spcBef>
                <a:spcPts val="0"/>
              </a:spcBef>
              <a:spcAft>
                <a:spcPts val="0"/>
              </a:spcAft>
              <a:buNone/>
            </a:pPr>
            <a:r>
              <a:t/>
            </a:r>
            <a:endParaRPr>
              <a:solidFill>
                <a:srgbClr val="FFE599"/>
              </a:solidFill>
            </a:endParaRPr>
          </a:p>
        </p:txBody>
      </p:sp>
      <p:sp>
        <p:nvSpPr>
          <p:cNvPr id="68" name="Google Shape;68;p15"/>
          <p:cNvSpPr/>
          <p:nvPr/>
        </p:nvSpPr>
        <p:spPr>
          <a:xfrm>
            <a:off x="521375" y="0"/>
            <a:ext cx="8191253" cy="3960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D966"/>
                </a:solidFill>
                <a:latin typeface="Arial"/>
              </a:rPr>
              <a:t>HOW  to  PRAY</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42"/>
          <p:cNvPicPr preferRelativeResize="0"/>
          <p:nvPr/>
        </p:nvPicPr>
        <p:blipFill rotWithShape="1">
          <a:blip r:embed="rId3">
            <a:alphaModFix/>
          </a:blip>
          <a:srcRect b="10364" l="0" r="0" t="27084"/>
          <a:stretch/>
        </p:blipFill>
        <p:spPr>
          <a:xfrm>
            <a:off x="1135798" y="0"/>
            <a:ext cx="5874254"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43"/>
          <p:cNvPicPr preferRelativeResize="0"/>
          <p:nvPr/>
        </p:nvPicPr>
        <p:blipFill rotWithShape="1">
          <a:blip r:embed="rId3">
            <a:alphaModFix/>
          </a:blip>
          <a:srcRect b="0" l="0" r="3428" t="0"/>
          <a:stretch/>
        </p:blipFill>
        <p:spPr>
          <a:xfrm>
            <a:off x="740025" y="152400"/>
            <a:ext cx="7787700" cy="4838700"/>
          </a:xfrm>
          <a:prstGeom prst="rect">
            <a:avLst/>
          </a:prstGeom>
          <a:noFill/>
          <a:ln>
            <a:noFill/>
          </a:ln>
        </p:spPr>
      </p:pic>
      <p:sp>
        <p:nvSpPr>
          <p:cNvPr id="272" name="Google Shape;272;p43"/>
          <p:cNvSpPr/>
          <p:nvPr/>
        </p:nvSpPr>
        <p:spPr>
          <a:xfrm>
            <a:off x="740025" y="157650"/>
            <a:ext cx="4835100" cy="4838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43"/>
          <p:cNvSpPr/>
          <p:nvPr/>
        </p:nvSpPr>
        <p:spPr>
          <a:xfrm>
            <a:off x="6349200" y="150500"/>
            <a:ext cx="2185800" cy="4838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44"/>
          <p:cNvPicPr preferRelativeResize="0"/>
          <p:nvPr/>
        </p:nvPicPr>
        <p:blipFill rotWithShape="1">
          <a:blip r:embed="rId3">
            <a:alphaModFix/>
          </a:blip>
          <a:srcRect b="0" l="0" r="3428" t="0"/>
          <a:stretch/>
        </p:blipFill>
        <p:spPr>
          <a:xfrm>
            <a:off x="740025" y="152400"/>
            <a:ext cx="7787700" cy="4838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p45"/>
          <p:cNvPicPr preferRelativeResize="0"/>
          <p:nvPr/>
        </p:nvPicPr>
        <p:blipFill rotWithShape="1">
          <a:blip r:embed="rId3">
            <a:alphaModFix/>
          </a:blip>
          <a:srcRect b="3334" l="0" r="52235" t="0"/>
          <a:stretch/>
        </p:blipFill>
        <p:spPr>
          <a:xfrm>
            <a:off x="3112000" y="0"/>
            <a:ext cx="2541462" cy="5143500"/>
          </a:xfrm>
          <a:prstGeom prst="rect">
            <a:avLst/>
          </a:prstGeom>
          <a:noFill/>
          <a:ln>
            <a:noFill/>
          </a:ln>
        </p:spPr>
      </p:pic>
      <p:sp>
        <p:nvSpPr>
          <p:cNvPr id="284" name="Google Shape;284;p45"/>
          <p:cNvSpPr/>
          <p:nvPr/>
        </p:nvSpPr>
        <p:spPr>
          <a:xfrm>
            <a:off x="3112000" y="0"/>
            <a:ext cx="2556300" cy="1977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46"/>
          <p:cNvPicPr preferRelativeResize="0"/>
          <p:nvPr/>
        </p:nvPicPr>
        <p:blipFill rotWithShape="1">
          <a:blip r:embed="rId3">
            <a:alphaModFix/>
          </a:blip>
          <a:srcRect b="3334" l="0" r="52235" t="0"/>
          <a:stretch/>
        </p:blipFill>
        <p:spPr>
          <a:xfrm>
            <a:off x="3112000" y="0"/>
            <a:ext cx="2541462"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47"/>
          <p:cNvPicPr preferRelativeResize="0"/>
          <p:nvPr/>
        </p:nvPicPr>
        <p:blipFill rotWithShape="1">
          <a:blip r:embed="rId3">
            <a:alphaModFix/>
          </a:blip>
          <a:srcRect b="15925" l="0" r="0" t="13387"/>
          <a:stretch/>
        </p:blipFill>
        <p:spPr>
          <a:xfrm>
            <a:off x="1752575" y="0"/>
            <a:ext cx="5457685" cy="5143501"/>
          </a:xfrm>
          <a:prstGeom prst="rect">
            <a:avLst/>
          </a:prstGeom>
          <a:noFill/>
          <a:ln>
            <a:noFill/>
          </a:ln>
        </p:spPr>
      </p:pic>
      <p:sp>
        <p:nvSpPr>
          <p:cNvPr id="295" name="Google Shape;295;p47"/>
          <p:cNvSpPr/>
          <p:nvPr/>
        </p:nvSpPr>
        <p:spPr>
          <a:xfrm>
            <a:off x="3831325" y="0"/>
            <a:ext cx="3378900" cy="5170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id="300" name="Google Shape;300;p48"/>
          <p:cNvPicPr preferRelativeResize="0"/>
          <p:nvPr/>
        </p:nvPicPr>
        <p:blipFill rotWithShape="1">
          <a:blip r:embed="rId3">
            <a:alphaModFix/>
          </a:blip>
          <a:srcRect b="15925" l="0" r="0" t="13387"/>
          <a:stretch/>
        </p:blipFill>
        <p:spPr>
          <a:xfrm>
            <a:off x="1752575" y="0"/>
            <a:ext cx="5457685" cy="51435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C2D9"/>
        </a:solidFill>
      </p:bgPr>
    </p:bg>
    <p:spTree>
      <p:nvGrpSpPr>
        <p:cNvPr id="304" name="Shape 304"/>
        <p:cNvGrpSpPr/>
        <p:nvPr/>
      </p:nvGrpSpPr>
      <p:grpSpPr>
        <a:xfrm>
          <a:off x="0" y="0"/>
          <a:ext cx="0" cy="0"/>
          <a:chOff x="0" y="0"/>
          <a:chExt cx="0" cy="0"/>
        </a:xfrm>
      </p:grpSpPr>
      <p:pic>
        <p:nvPicPr>
          <p:cNvPr id="305" name="Google Shape;305;p49"/>
          <p:cNvPicPr preferRelativeResize="0"/>
          <p:nvPr/>
        </p:nvPicPr>
        <p:blipFill rotWithShape="1">
          <a:blip r:embed="rId3">
            <a:alphaModFix/>
          </a:blip>
          <a:srcRect b="0" l="0" r="0" t="16163"/>
          <a:stretch/>
        </p:blipFill>
        <p:spPr>
          <a:xfrm>
            <a:off x="1557837" y="0"/>
            <a:ext cx="6028327" cy="51434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6"/>
          <p:cNvSpPr txBox="1"/>
          <p:nvPr/>
        </p:nvSpPr>
        <p:spPr>
          <a:xfrm>
            <a:off x="104925" y="309825"/>
            <a:ext cx="5023800" cy="6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74" name="Google Shape;74;p16"/>
          <p:cNvPicPr preferRelativeResize="0"/>
          <p:nvPr/>
        </p:nvPicPr>
        <p:blipFill>
          <a:blip r:embed="rId3">
            <a:alphaModFix/>
          </a:blip>
          <a:stretch>
            <a:fillRect/>
          </a:stretch>
        </p:blipFill>
        <p:spPr>
          <a:xfrm>
            <a:off x="0" y="0"/>
            <a:ext cx="9144000" cy="5184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78" name="Shape 78"/>
        <p:cNvGrpSpPr/>
        <p:nvPr/>
      </p:nvGrpSpPr>
      <p:grpSpPr>
        <a:xfrm>
          <a:off x="0" y="0"/>
          <a:ext cx="0" cy="0"/>
          <a:chOff x="0" y="0"/>
          <a:chExt cx="0" cy="0"/>
        </a:xfrm>
      </p:grpSpPr>
      <p:pic>
        <p:nvPicPr>
          <p:cNvPr id="79" name="Google Shape;79;p17"/>
          <p:cNvPicPr preferRelativeResize="0"/>
          <p:nvPr/>
        </p:nvPicPr>
        <p:blipFill>
          <a:blip r:embed="rId3">
            <a:alphaModFix/>
          </a:blip>
          <a:stretch>
            <a:fillRect/>
          </a:stretch>
        </p:blipFill>
        <p:spPr>
          <a:xfrm>
            <a:off x="152400" y="152400"/>
            <a:ext cx="4286250" cy="2857500"/>
          </a:xfrm>
          <a:prstGeom prst="rect">
            <a:avLst/>
          </a:prstGeom>
          <a:noFill/>
          <a:ln>
            <a:noFill/>
          </a:ln>
        </p:spPr>
      </p:pic>
      <p:pic>
        <p:nvPicPr>
          <p:cNvPr id="80" name="Google Shape;80;p17"/>
          <p:cNvPicPr preferRelativeResize="0"/>
          <p:nvPr/>
        </p:nvPicPr>
        <p:blipFill>
          <a:blip r:embed="rId4">
            <a:alphaModFix/>
          </a:blip>
          <a:stretch>
            <a:fillRect/>
          </a:stretch>
        </p:blipFill>
        <p:spPr>
          <a:xfrm>
            <a:off x="4591050" y="2047875"/>
            <a:ext cx="4288700" cy="2943225"/>
          </a:xfrm>
          <a:prstGeom prst="rect">
            <a:avLst/>
          </a:prstGeom>
          <a:noFill/>
          <a:ln>
            <a:noFill/>
          </a:ln>
        </p:spPr>
      </p:pic>
      <p:sp>
        <p:nvSpPr>
          <p:cNvPr id="81" name="Google Shape;81;p17"/>
          <p:cNvSpPr txBox="1"/>
          <p:nvPr/>
        </p:nvSpPr>
        <p:spPr>
          <a:xfrm>
            <a:off x="927000" y="3285000"/>
            <a:ext cx="2952000" cy="60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t>  </a:t>
            </a:r>
            <a:r>
              <a:rPr lang="en" sz="2200"/>
              <a:t>Morning Prayers</a:t>
            </a:r>
            <a:endParaRPr sz="2200"/>
          </a:p>
        </p:txBody>
      </p:sp>
      <p:sp>
        <p:nvSpPr>
          <p:cNvPr id="82" name="Google Shape;82;p17"/>
          <p:cNvSpPr txBox="1"/>
          <p:nvPr/>
        </p:nvSpPr>
        <p:spPr>
          <a:xfrm>
            <a:off x="5049000" y="1269000"/>
            <a:ext cx="3681000" cy="60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lang="en" sz="2200"/>
              <a:t>Night Time Prayers</a:t>
            </a:r>
            <a:endParaRPr sz="2200"/>
          </a:p>
        </p:txBody>
      </p:sp>
      <p:sp>
        <p:nvSpPr>
          <p:cNvPr id="83" name="Google Shape;83;p17"/>
          <p:cNvSpPr txBox="1"/>
          <p:nvPr/>
        </p:nvSpPr>
        <p:spPr>
          <a:xfrm>
            <a:off x="379050" y="4056000"/>
            <a:ext cx="3681000" cy="5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5"/>
              </a:rPr>
              <a:t>https://www.youtube.com/watch?v=Q6YmC6V6U24&amp;list=PL4E90512AB2A25E99&amp;index=15</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18"/>
          <p:cNvPicPr preferRelativeResize="0"/>
          <p:nvPr/>
        </p:nvPicPr>
        <p:blipFill rotWithShape="1">
          <a:blip r:embed="rId3">
            <a:alphaModFix/>
          </a:blip>
          <a:srcRect b="7183" l="0" r="0" t="0"/>
          <a:stretch/>
        </p:blipFill>
        <p:spPr>
          <a:xfrm>
            <a:off x="0" y="0"/>
            <a:ext cx="9144000" cy="5143499"/>
          </a:xfrm>
          <a:prstGeom prst="rect">
            <a:avLst/>
          </a:prstGeom>
          <a:noFill/>
          <a:ln>
            <a:noFill/>
          </a:ln>
        </p:spPr>
      </p:pic>
      <p:sp>
        <p:nvSpPr>
          <p:cNvPr id="89" name="Google Shape;89;p18"/>
          <p:cNvSpPr txBox="1"/>
          <p:nvPr/>
        </p:nvSpPr>
        <p:spPr>
          <a:xfrm>
            <a:off x="3521375" y="723775"/>
            <a:ext cx="4977000" cy="435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FF"/>
                </a:solidFill>
              </a:rPr>
              <a:t>     </a:t>
            </a:r>
            <a:r>
              <a:rPr lang="en">
                <a:solidFill>
                  <a:srgbClr val="0B5394"/>
                </a:solidFill>
              </a:rPr>
              <a:t>            </a:t>
            </a:r>
            <a:r>
              <a:rPr lang="en" sz="1800">
                <a:solidFill>
                  <a:srgbClr val="0B5394"/>
                </a:solidFill>
              </a:rPr>
              <a:t>   </a:t>
            </a:r>
            <a:r>
              <a:rPr lang="en" sz="2300">
                <a:solidFill>
                  <a:srgbClr val="0B5394"/>
                </a:solidFill>
              </a:rPr>
              <a:t>       “O Son of Man!  </a:t>
            </a:r>
            <a:endParaRPr sz="2300">
              <a:solidFill>
                <a:srgbClr val="0B5394"/>
              </a:solidFill>
            </a:endParaRPr>
          </a:p>
          <a:p>
            <a:pPr indent="0" lvl="0" marL="0" rtl="0" algn="l">
              <a:spcBef>
                <a:spcPts val="0"/>
              </a:spcBef>
              <a:spcAft>
                <a:spcPts val="0"/>
              </a:spcAft>
              <a:buClr>
                <a:schemeClr val="dk1"/>
              </a:buClr>
              <a:buSzPts val="1100"/>
              <a:buFont typeface="Arial"/>
              <a:buNone/>
            </a:pPr>
            <a:r>
              <a:rPr lang="en" sz="2300">
                <a:solidFill>
                  <a:srgbClr val="0B5394"/>
                </a:solidFill>
              </a:rPr>
              <a:t>             Humble thyself before Me, </a:t>
            </a:r>
            <a:endParaRPr sz="2300">
              <a:solidFill>
                <a:srgbClr val="0B5394"/>
              </a:solidFill>
            </a:endParaRPr>
          </a:p>
          <a:p>
            <a:pPr indent="0" lvl="0" marL="0" rtl="0" algn="l">
              <a:spcBef>
                <a:spcPts val="0"/>
              </a:spcBef>
              <a:spcAft>
                <a:spcPts val="0"/>
              </a:spcAft>
              <a:buNone/>
            </a:pPr>
            <a:r>
              <a:rPr lang="en" sz="2300">
                <a:solidFill>
                  <a:srgbClr val="0B5394"/>
                </a:solidFill>
              </a:rPr>
              <a:t>       that I may graciously visit thee.”</a:t>
            </a:r>
            <a:endParaRPr sz="2300">
              <a:solidFill>
                <a:srgbClr val="0B5394"/>
              </a:solidFill>
            </a:endParaRPr>
          </a:p>
          <a:p>
            <a:pPr indent="0" lvl="0" marL="0" rtl="0" algn="l">
              <a:spcBef>
                <a:spcPts val="0"/>
              </a:spcBef>
              <a:spcAft>
                <a:spcPts val="0"/>
              </a:spcAft>
              <a:buClr>
                <a:schemeClr val="dk1"/>
              </a:buClr>
              <a:buSzPts val="1100"/>
              <a:buFont typeface="Arial"/>
              <a:buNone/>
            </a:pPr>
            <a:r>
              <a:rPr lang="en" sz="2300">
                <a:solidFill>
                  <a:srgbClr val="0B5394"/>
                </a:solidFill>
              </a:rPr>
              <a:t>              </a:t>
            </a:r>
            <a:r>
              <a:rPr i="1" lang="en" sz="2300">
                <a:solidFill>
                  <a:srgbClr val="0B5394"/>
                </a:solidFill>
              </a:rPr>
              <a:t>            </a:t>
            </a:r>
            <a:r>
              <a:rPr i="1" lang="en" sz="2000">
                <a:solidFill>
                  <a:srgbClr val="0B5394"/>
                </a:solidFill>
              </a:rPr>
              <a:t>Baha’u’llah</a:t>
            </a:r>
            <a:endParaRPr i="1" sz="2000">
              <a:solidFill>
                <a:srgbClr val="0B5394"/>
              </a:solidFill>
            </a:endParaRPr>
          </a:p>
        </p:txBody>
      </p:sp>
      <p:pic>
        <p:nvPicPr>
          <p:cNvPr descr="Praying Hands Prayer Lds Clip Art Child Clip Art - Prayer Png Transparent  Png - Full Size Clipart (#280390) - PinClipart" id="90" name="Google Shape;90;p18"/>
          <p:cNvPicPr preferRelativeResize="0"/>
          <p:nvPr/>
        </p:nvPicPr>
        <p:blipFill>
          <a:blip r:embed="rId4">
            <a:alphaModFix/>
          </a:blip>
          <a:stretch>
            <a:fillRect/>
          </a:stretch>
        </p:blipFill>
        <p:spPr>
          <a:xfrm>
            <a:off x="1812875" y="2512400"/>
            <a:ext cx="1132400" cy="19789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p19"/>
          <p:cNvPicPr preferRelativeResize="0"/>
          <p:nvPr/>
        </p:nvPicPr>
        <p:blipFill>
          <a:blip r:embed="rId3">
            <a:alphaModFix/>
          </a:blip>
          <a:stretch>
            <a:fillRect/>
          </a:stretch>
        </p:blipFill>
        <p:spPr>
          <a:xfrm>
            <a:off x="0" y="-227308"/>
            <a:ext cx="9144000" cy="537080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p20"/>
          <p:cNvPicPr preferRelativeResize="0"/>
          <p:nvPr/>
        </p:nvPicPr>
        <p:blipFill rotWithShape="1">
          <a:blip r:embed="rId3">
            <a:alphaModFix/>
          </a:blip>
          <a:srcRect b="7424" l="0" r="0" t="0"/>
          <a:stretch/>
        </p:blipFill>
        <p:spPr>
          <a:xfrm>
            <a:off x="0" y="0"/>
            <a:ext cx="9268050" cy="5143500"/>
          </a:xfrm>
          <a:prstGeom prst="rect">
            <a:avLst/>
          </a:prstGeom>
          <a:noFill/>
          <a:ln>
            <a:noFill/>
          </a:ln>
        </p:spPr>
      </p:pic>
      <p:sp>
        <p:nvSpPr>
          <p:cNvPr id="101" name="Google Shape;101;p20"/>
          <p:cNvSpPr txBox="1"/>
          <p:nvPr/>
        </p:nvSpPr>
        <p:spPr>
          <a:xfrm>
            <a:off x="2649275" y="1931575"/>
            <a:ext cx="6414900" cy="13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                         “Intone, O My servant, </a:t>
            </a:r>
            <a:endParaRPr>
              <a:solidFill>
                <a:srgbClr val="FFFFFF"/>
              </a:solidFill>
            </a:endParaRPr>
          </a:p>
          <a:p>
            <a:pPr indent="0" lvl="0" marL="0" rtl="0" algn="l">
              <a:spcBef>
                <a:spcPts val="0"/>
              </a:spcBef>
              <a:spcAft>
                <a:spcPts val="0"/>
              </a:spcAft>
              <a:buNone/>
            </a:pPr>
            <a:r>
              <a:rPr lang="en">
                <a:solidFill>
                  <a:srgbClr val="FFFFFF"/>
                </a:solidFill>
              </a:rPr>
              <a:t> the verses of God that have been received by thee, </a:t>
            </a:r>
            <a:endParaRPr>
              <a:solidFill>
                <a:srgbClr val="FFFFFF"/>
              </a:solidFill>
            </a:endParaRPr>
          </a:p>
          <a:p>
            <a:pPr indent="0" lvl="0" marL="0" rtl="0" algn="l">
              <a:spcBef>
                <a:spcPts val="0"/>
              </a:spcBef>
              <a:spcAft>
                <a:spcPts val="0"/>
              </a:spcAft>
              <a:buNone/>
            </a:pPr>
            <a:r>
              <a:rPr lang="en">
                <a:solidFill>
                  <a:srgbClr val="FFFFFF"/>
                </a:solidFill>
              </a:rPr>
              <a:t> as intoned by them who have drawn nigh unto Him, </a:t>
            </a:r>
            <a:endParaRPr>
              <a:solidFill>
                <a:srgbClr val="FFFFFF"/>
              </a:solidFill>
            </a:endParaRPr>
          </a:p>
          <a:p>
            <a:pPr indent="0" lvl="0" marL="0" rtl="0" algn="l">
              <a:spcBef>
                <a:spcPts val="0"/>
              </a:spcBef>
              <a:spcAft>
                <a:spcPts val="0"/>
              </a:spcAft>
              <a:buNone/>
            </a:pPr>
            <a:r>
              <a:rPr lang="en">
                <a:solidFill>
                  <a:srgbClr val="FFFFFF"/>
                </a:solidFill>
              </a:rPr>
              <a:t> that the sweetness of thy melody may kindle thine </a:t>
            </a:r>
            <a:endParaRPr>
              <a:solidFill>
                <a:srgbClr val="FFFFFF"/>
              </a:solidFill>
            </a:endParaRPr>
          </a:p>
          <a:p>
            <a:pPr indent="0" lvl="0" marL="0" rtl="0" algn="l">
              <a:spcBef>
                <a:spcPts val="0"/>
              </a:spcBef>
              <a:spcAft>
                <a:spcPts val="0"/>
              </a:spcAft>
              <a:buNone/>
            </a:pPr>
            <a:r>
              <a:rPr lang="en">
                <a:solidFill>
                  <a:srgbClr val="FFFFFF"/>
                </a:solidFill>
              </a:rPr>
              <a:t> own soul, and attract the hearts of all men.”</a:t>
            </a:r>
            <a:endParaRPr>
              <a:solidFill>
                <a:srgbClr val="FFFFFF"/>
              </a:solidFill>
            </a:endParaRPr>
          </a:p>
          <a:p>
            <a:pPr indent="0" lvl="0" marL="0" rtl="0" algn="l">
              <a:spcBef>
                <a:spcPts val="0"/>
              </a:spcBef>
              <a:spcAft>
                <a:spcPts val="0"/>
              </a:spcAft>
              <a:buNone/>
            </a:pPr>
            <a:r>
              <a:rPr lang="en">
                <a:solidFill>
                  <a:srgbClr val="FFFFFF"/>
                </a:solidFill>
              </a:rPr>
              <a:t>                              ~ </a:t>
            </a:r>
            <a:r>
              <a:rPr i="1" lang="en">
                <a:solidFill>
                  <a:srgbClr val="FFFFFF"/>
                </a:solidFill>
              </a:rPr>
              <a:t>Baha’u’llah</a:t>
            </a:r>
            <a:endParaRPr i="1">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5" name="Shape 105"/>
        <p:cNvGrpSpPr/>
        <p:nvPr/>
      </p:nvGrpSpPr>
      <p:grpSpPr>
        <a:xfrm>
          <a:off x="0" y="0"/>
          <a:ext cx="0" cy="0"/>
          <a:chOff x="0" y="0"/>
          <a:chExt cx="0" cy="0"/>
        </a:xfrm>
      </p:grpSpPr>
      <p:sp>
        <p:nvSpPr>
          <p:cNvPr id="106" name="Google Shape;106;p21"/>
          <p:cNvSpPr txBox="1"/>
          <p:nvPr>
            <p:ph idx="1" type="body"/>
          </p:nvPr>
        </p:nvSpPr>
        <p:spPr>
          <a:xfrm>
            <a:off x="527325" y="166975"/>
            <a:ext cx="8111700" cy="132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400">
                <a:solidFill>
                  <a:schemeClr val="dk1"/>
                </a:solidFill>
                <a:highlight>
                  <a:srgbClr val="EEB1D4"/>
                </a:highlight>
                <a:latin typeface="Playfair Display"/>
                <a:ea typeface="Playfair Display"/>
                <a:cs typeface="Playfair Display"/>
                <a:sym typeface="Playfair Display"/>
              </a:rPr>
              <a:t>"Prayer and meditation are very important factors in deepening the spiritual life of the individual, but with them must go also action and example... Both are essential."</a:t>
            </a:r>
            <a:endParaRPr sz="1400">
              <a:solidFill>
                <a:schemeClr val="dk1"/>
              </a:solidFill>
              <a:highlight>
                <a:srgbClr val="EEB1D4"/>
              </a:highlight>
              <a:latin typeface="Playfair Display"/>
              <a:ea typeface="Playfair Display"/>
              <a:cs typeface="Playfair Display"/>
              <a:sym typeface="Playfair Display"/>
            </a:endParaRPr>
          </a:p>
          <a:p>
            <a:pPr indent="0" lvl="0" marL="0" rtl="0" algn="ctr">
              <a:spcBef>
                <a:spcPts val="1200"/>
              </a:spcBef>
              <a:spcAft>
                <a:spcPts val="0"/>
              </a:spcAft>
              <a:buClr>
                <a:schemeClr val="dk1"/>
              </a:buClr>
              <a:buSzPts val="1100"/>
              <a:buFont typeface="Arial"/>
              <a:buNone/>
            </a:pPr>
            <a:r>
              <a:rPr lang="en" sz="1400">
                <a:solidFill>
                  <a:schemeClr val="dk1"/>
                </a:solidFill>
                <a:highlight>
                  <a:srgbClr val="EEB1D4"/>
                </a:highlight>
                <a:latin typeface="Playfair Display"/>
                <a:ea typeface="Playfair Display"/>
                <a:cs typeface="Playfair Display"/>
                <a:sym typeface="Playfair Display"/>
              </a:rPr>
              <a:t>-From a letter written on behalf of Shoghi Effendi to an individual believer</a:t>
            </a:r>
            <a:endParaRPr sz="1400">
              <a:solidFill>
                <a:schemeClr val="dk1"/>
              </a:solidFill>
              <a:highlight>
                <a:srgbClr val="EEB1D4"/>
              </a:highlight>
              <a:latin typeface="Playfair Display"/>
              <a:ea typeface="Playfair Display"/>
              <a:cs typeface="Playfair Display"/>
              <a:sym typeface="Playfair Display"/>
            </a:endParaRPr>
          </a:p>
          <a:p>
            <a:pPr indent="0" lvl="0" marL="0" rtl="0" algn="l">
              <a:spcBef>
                <a:spcPts val="0"/>
              </a:spcBef>
              <a:spcAft>
                <a:spcPts val="160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