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58" r:id="rId4"/>
    <p:sldId id="348" r:id="rId5"/>
    <p:sldId id="262" r:id="rId6"/>
    <p:sldId id="326" r:id="rId7"/>
    <p:sldId id="319" r:id="rId8"/>
    <p:sldId id="367" r:id="rId9"/>
    <p:sldId id="368" r:id="rId10"/>
    <p:sldId id="369" r:id="rId11"/>
    <p:sldId id="370" r:id="rId12"/>
    <p:sldId id="371" r:id="rId13"/>
    <p:sldId id="372" r:id="rId14"/>
    <p:sldId id="333" r:id="rId15"/>
    <p:sldId id="286" r:id="rId16"/>
    <p:sldId id="287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12/11/2018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12/11/2018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12/11/2018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12/11/2018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1" y="324852"/>
            <a:ext cx="6610936" cy="2017295"/>
          </a:xfrm>
        </p:spPr>
        <p:txBody>
          <a:bodyPr/>
          <a:lstStyle/>
          <a:p>
            <a:r>
              <a:rPr lang="en-US" sz="7200" dirty="0" smtClean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8186"/>
            <a:ext cx="12192000" cy="53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46" y="1838325"/>
            <a:ext cx="7713679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714375"/>
            <a:ext cx="10544175" cy="54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42"/>
          <a:stretch/>
        </p:blipFill>
        <p:spPr>
          <a:xfrm>
            <a:off x="171450" y="123825"/>
            <a:ext cx="11701463" cy="631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7680" y="2760395"/>
            <a:ext cx="8453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Today, we are going to use DRAMA and ACT OUT different characters from </a:t>
            </a:r>
            <a:r>
              <a:rPr lang="en-US" sz="3600" dirty="0" smtClean="0"/>
              <a:t>a story </a:t>
            </a:r>
            <a:r>
              <a:rPr lang="en-US" sz="3600" dirty="0"/>
              <a:t>living in the village of </a:t>
            </a:r>
            <a:r>
              <a:rPr lang="en-US" sz="3600" dirty="0" err="1"/>
              <a:t>Karu</a:t>
            </a:r>
            <a:r>
              <a:rPr lang="en-US" sz="3600" dirty="0"/>
              <a:t> </a:t>
            </a:r>
            <a:r>
              <a:rPr lang="en-US" sz="3600" dirty="0" err="1"/>
              <a:t>Karu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50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Drawing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0412" y="1615807"/>
            <a:ext cx="10942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Today in your drawing journals, you can draw a scene or an image that will reinforce the ideas that you have learned in this lesson.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01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prayer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52" y="272716"/>
            <a:ext cx="5348456" cy="62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4" r="21154"/>
          <a:stretch>
            <a:fillRect/>
          </a:stretch>
        </p:blipFill>
        <p:spPr>
          <a:xfrm rot="5400000">
            <a:off x="1522413" y="346075"/>
            <a:ext cx="4572000" cy="5943600"/>
          </a:xfrm>
        </p:spPr>
      </p:pic>
    </p:spTree>
    <p:extLst>
      <p:ext uri="{BB962C8B-B14F-4D97-AF65-F5344CB8AC3E}">
        <p14:creationId xmlns:p14="http://schemas.microsoft.com/office/powerpoint/2010/main" val="19214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40" y="258445"/>
            <a:ext cx="41148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0"/>
            <a:ext cx="950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64" y="1877383"/>
            <a:ext cx="4105551" cy="1161092"/>
          </a:xfrm>
        </p:spPr>
        <p:txBody>
          <a:bodyPr>
            <a:noAutofit/>
          </a:bodyPr>
          <a:lstStyle/>
          <a:p>
            <a:r>
              <a:rPr lang="en-US" sz="4400" dirty="0" smtClean="0"/>
              <a:t>Lesson Theme 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4004" y="2896703"/>
            <a:ext cx="4598270" cy="127524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Seeking Knowledge</a:t>
            </a:r>
            <a:endParaRPr lang="en-US" sz="36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43840" y="5859466"/>
            <a:ext cx="11438434" cy="886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Lesson Today: </a:t>
            </a:r>
            <a:r>
              <a:rPr 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3200" b="1" u="sng" dirty="0" smtClean="0"/>
              <a:t>Searching After the Truth</a:t>
            </a:r>
            <a:r>
              <a:rPr lang="en-US" sz="32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”</a:t>
            </a:r>
            <a:endParaRPr lang="en-US" sz="32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1" t="6112" r="-3706" b="3708"/>
          <a:stretch/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72652" y="457200"/>
            <a:ext cx="7814628" cy="1219200"/>
          </a:xfrm>
        </p:spPr>
        <p:txBody>
          <a:bodyPr/>
          <a:lstStyle/>
          <a:p>
            <a:pPr algn="ctr"/>
            <a:r>
              <a:rPr lang="en-US" dirty="0" smtClean="0"/>
              <a:t>How do we acquire knowledge?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66" y="1934718"/>
            <a:ext cx="381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359217"/>
            <a:ext cx="5513070" cy="44516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4413" y="3099816"/>
            <a:ext cx="12756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4412" y="3585040"/>
            <a:ext cx="12756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62181" y="4084320"/>
            <a:ext cx="15255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7" y="1762125"/>
            <a:ext cx="77819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" y="1302580"/>
            <a:ext cx="12125089" cy="41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10739</TotalTime>
  <Words>79</Words>
  <Application>Microsoft Office PowerPoint</Application>
  <PresentationFormat>Widescreen</PresentationFormat>
  <Paragraphs>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Segoe Print</vt:lpstr>
      <vt:lpstr>Nature Illustration 16x9</vt:lpstr>
      <vt:lpstr>Welcome!</vt:lpstr>
      <vt:lpstr>Prayers</vt:lpstr>
      <vt:lpstr>PowerPoint Presentation</vt:lpstr>
      <vt:lpstr>PowerPoint Presentation</vt:lpstr>
      <vt:lpstr>Lesson Theme </vt:lpstr>
      <vt:lpstr>How do we acquire knowledge?</vt:lpstr>
      <vt:lpstr>Quote</vt:lpstr>
      <vt:lpstr>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Drama</vt:lpstr>
      <vt:lpstr>Drawing</vt:lpstr>
      <vt:lpstr>Closing prayer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Qumars Eghaneyan</dc:creator>
  <cp:lastModifiedBy>Qumars Eghaneyan</cp:lastModifiedBy>
  <cp:revision>94</cp:revision>
  <dcterms:created xsi:type="dcterms:W3CDTF">2018-09-04T20:18:52Z</dcterms:created>
  <dcterms:modified xsi:type="dcterms:W3CDTF">2018-12-11T22:15:45Z</dcterms:modified>
</cp:coreProperties>
</file>