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7" r:id="rId2"/>
    <p:sldId id="271" r:id="rId3"/>
    <p:sldId id="258" r:id="rId4"/>
    <p:sldId id="262" r:id="rId5"/>
    <p:sldId id="324" r:id="rId6"/>
    <p:sldId id="319" r:id="rId7"/>
    <p:sldId id="306" r:id="rId8"/>
    <p:sldId id="320" r:id="rId9"/>
    <p:sldId id="321" r:id="rId10"/>
    <p:sldId id="322" r:id="rId11"/>
    <p:sldId id="325" r:id="rId12"/>
    <p:sldId id="323" r:id="rId13"/>
    <p:sldId id="286" r:id="rId14"/>
    <p:sldId id="314" r:id="rId15"/>
    <p:sldId id="287" r:id="rId16"/>
    <p:sldId id="30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1" autoAdjust="0"/>
    <p:restoredTop sz="94660"/>
  </p:normalViewPr>
  <p:slideViewPr>
    <p:cSldViewPr snapToGrid="0">
      <p:cViewPr varScale="1">
        <p:scale>
          <a:sx n="94" d="100"/>
          <a:sy n="94" d="100"/>
        </p:scale>
        <p:origin x="10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11/6/2018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11/6/2018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11/6/2018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11/6/2018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11/6/2018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11/6/2018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11/6/2018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11/6/2018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11/6/2018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11/6/2018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11/6/2018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11/6/2018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11/6/2018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11/6/2018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11/6/2018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2.mp3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2oJLPoUFmyU" TargetMode="Externa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znuQXiWPgDI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1" y="324852"/>
            <a:ext cx="6610936" cy="2017295"/>
          </a:xfrm>
        </p:spPr>
        <p:txBody>
          <a:bodyPr/>
          <a:lstStyle/>
          <a:p>
            <a:r>
              <a:rPr lang="en-US" sz="7200" dirty="0" smtClean="0"/>
              <a:t>Welcome!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466" y="0"/>
            <a:ext cx="93590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59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155" y="0"/>
            <a:ext cx="98176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2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43072" y="1828800"/>
            <a:ext cx="8302751" cy="227990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Introduction and practice presentation for Birth of Baha’u’llah and Bab celebration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02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Drawing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0412" y="1615807"/>
            <a:ext cx="1094295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Out of His infinite love, God has given us laws and teachings to live by. These laws and teachings </a:t>
            </a:r>
            <a:r>
              <a:rPr lang="en-US" sz="3200" b="1" dirty="0"/>
              <a:t>are like lamps that illumine our path</a:t>
            </a:r>
            <a:r>
              <a:rPr lang="en-US" sz="3200" dirty="0"/>
              <a:t>. Through their light, we are able to see how it is that God wants us to live. This is the inspiration for today’s craft – </a:t>
            </a:r>
            <a:r>
              <a:rPr lang="en-US" sz="3200" dirty="0" err="1"/>
              <a:t>colourful</a:t>
            </a:r>
            <a:r>
              <a:rPr lang="en-US" sz="3200" dirty="0"/>
              <a:t> lamps!</a:t>
            </a:r>
            <a:r>
              <a:rPr lang="en-US" sz="3200" i="1" dirty="0"/>
              <a:t> </a:t>
            </a:r>
            <a:r>
              <a:rPr lang="en-US" sz="3200" b="1" i="1" dirty="0"/>
              <a:t>Observe My commandments, for the love of My beauty.’ – </a:t>
            </a:r>
            <a:r>
              <a:rPr lang="en-US" sz="3200" b="1" i="1" dirty="0" err="1"/>
              <a:t>Bahá’u’llah</a:t>
            </a:r>
            <a:endParaRPr lang="en-US" sz="3200" dirty="0"/>
          </a:p>
        </p:txBody>
      </p:sp>
      <p:pic>
        <p:nvPicPr>
          <p:cNvPr id="9" name="11 Rely upon God praise Him and call Him continually to mi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27543" y="5649015"/>
            <a:ext cx="609600" cy="609600"/>
          </a:xfrm>
          <a:prstGeom prst="rect">
            <a:avLst/>
          </a:prstGeom>
        </p:spPr>
      </p:pic>
      <p:pic>
        <p:nvPicPr>
          <p:cNvPr id="10" name="04-my-love-is-my-stronghol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5612" y="5649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6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56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75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Closing prayer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37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052" y="272716"/>
            <a:ext cx="5348456" cy="629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0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Prayers</a:t>
            </a:r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4" t="171" r="32564" b="-171"/>
          <a:stretch/>
        </p:blipFill>
        <p:spPr>
          <a:xfrm rot="5400000">
            <a:off x="1522413" y="346075"/>
            <a:ext cx="4572000" cy="5943600"/>
          </a:xfrm>
        </p:spPr>
      </p:pic>
    </p:spTree>
    <p:extLst>
      <p:ext uri="{BB962C8B-B14F-4D97-AF65-F5344CB8AC3E}">
        <p14:creationId xmlns:p14="http://schemas.microsoft.com/office/powerpoint/2010/main" val="192142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695325"/>
            <a:ext cx="3867150" cy="5905500"/>
          </a:xfrm>
          <a:prstGeom prst="rect">
            <a:avLst/>
          </a:prstGeom>
        </p:spPr>
      </p:pic>
      <p:pic>
        <p:nvPicPr>
          <p:cNvPr id="6" name="2oJLPoUFmyU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607050" y="1819275"/>
            <a:ext cx="59944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0364" y="1877383"/>
            <a:ext cx="4105551" cy="1161092"/>
          </a:xfrm>
        </p:spPr>
        <p:txBody>
          <a:bodyPr>
            <a:noAutofit/>
          </a:bodyPr>
          <a:lstStyle/>
          <a:p>
            <a:r>
              <a:rPr lang="en-US" sz="4400" dirty="0" smtClean="0"/>
              <a:t>Lesson Theme 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7084004" y="2896703"/>
            <a:ext cx="4598270" cy="1275247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Adhering to the Laws of God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243840" y="5859466"/>
            <a:ext cx="11438434" cy="88677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Lesson </a:t>
            </a:r>
            <a:r>
              <a:rPr lang="en-US" sz="32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Today: “</a:t>
            </a:r>
            <a:r>
              <a:rPr lang="en-US" sz="3200" b="1" u="sng" dirty="0"/>
              <a:t>Obey God’s Commandments Out of Love</a:t>
            </a:r>
            <a:r>
              <a:rPr lang="en-US" sz="32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”</a:t>
            </a:r>
            <a:endParaRPr lang="en-US" sz="3200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idx="1"/>
          </p:nvPr>
        </p:nvSpPr>
        <p:spPr/>
      </p:sp>
      <p:pic>
        <p:nvPicPr>
          <p:cNvPr id="1026" name="Picture 2" descr="Image result for pathway with li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1031195"/>
            <a:ext cx="5865812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6720" y="1371600"/>
            <a:ext cx="10981374" cy="1219200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"Where there is love, nothing is too much trouble and there is always time."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/>
              <a:t>	</a:t>
            </a:r>
            <a:r>
              <a:rPr lang="en-US" sz="4000" dirty="0" smtClean="0"/>
              <a:t>― </a:t>
            </a:r>
            <a:r>
              <a:rPr lang="en-US" sz="4000" dirty="0" err="1"/>
              <a:t>Abdu'l-Bahá</a:t>
            </a:r>
            <a:endParaRPr lang="en-US" sz="4000" dirty="0"/>
          </a:p>
        </p:txBody>
      </p:sp>
      <p:pic>
        <p:nvPicPr>
          <p:cNvPr id="6" name="znuQXiWPgDI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946400" y="2762885"/>
            <a:ext cx="6492240" cy="365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0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Quote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457" y="1524000"/>
            <a:ext cx="5267325" cy="420052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094480" y="4136019"/>
            <a:ext cx="16560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749040" y="5050419"/>
            <a:ext cx="15036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953760" y="5050419"/>
            <a:ext cx="260096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Image result for speaking in front of stud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26" y="2165931"/>
            <a:ext cx="29337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>
            <a:stCxn id="2050" idx="3"/>
          </p:cNvCxnSpPr>
          <p:nvPr/>
        </p:nvCxnSpPr>
        <p:spPr>
          <a:xfrm>
            <a:off x="3232626" y="2946981"/>
            <a:ext cx="861854" cy="9036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874" y="4256034"/>
            <a:ext cx="2000250" cy="2286000"/>
          </a:xfrm>
          <a:prstGeom prst="rect">
            <a:avLst/>
          </a:prstGeom>
        </p:spPr>
      </p:pic>
      <p:cxnSp>
        <p:nvCxnSpPr>
          <p:cNvPr id="19" name="Straight Arrow Connector 18"/>
          <p:cNvCxnSpPr>
            <a:stCxn id="16" idx="3"/>
          </p:cNvCxnSpPr>
          <p:nvPr/>
        </p:nvCxnSpPr>
        <p:spPr>
          <a:xfrm flipV="1">
            <a:off x="2641124" y="4907280"/>
            <a:ext cx="1022429" cy="49175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3595" y="3978856"/>
            <a:ext cx="2143125" cy="2143125"/>
          </a:xfrm>
          <a:prstGeom prst="rect">
            <a:avLst/>
          </a:prstGeom>
        </p:spPr>
      </p:pic>
      <p:cxnSp>
        <p:nvCxnSpPr>
          <p:cNvPr id="22" name="Straight Arrow Connector 21"/>
          <p:cNvCxnSpPr>
            <a:stCxn id="20" idx="1"/>
          </p:cNvCxnSpPr>
          <p:nvPr/>
        </p:nvCxnSpPr>
        <p:spPr>
          <a:xfrm flipH="1" flipV="1">
            <a:off x="8717280" y="4978400"/>
            <a:ext cx="1006315" cy="7201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998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06" y="99694"/>
            <a:ext cx="4998201" cy="2559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091" r="4993"/>
          <a:stretch/>
        </p:blipFill>
        <p:spPr>
          <a:xfrm>
            <a:off x="5740400" y="160445"/>
            <a:ext cx="5293360" cy="24381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182" y="2659379"/>
            <a:ext cx="4886325" cy="23489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6732" y="2519387"/>
            <a:ext cx="6200775" cy="2628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1284" y="5148287"/>
            <a:ext cx="5890895" cy="176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9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25333"/>
          <a:stretch/>
        </p:blipFill>
        <p:spPr>
          <a:xfrm>
            <a:off x="577636" y="172720"/>
            <a:ext cx="10884328" cy="66852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10880" y="6482080"/>
            <a:ext cx="2812734" cy="375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05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174" y="0"/>
            <a:ext cx="9983651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98880" y="0"/>
            <a:ext cx="71628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93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themed presentation</Template>
  <TotalTime>10510</TotalTime>
  <Words>127</Words>
  <Application>Microsoft Office PowerPoint</Application>
  <PresentationFormat>Widescreen</PresentationFormat>
  <Paragraphs>12</Paragraphs>
  <Slides>16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Segoe Print</vt:lpstr>
      <vt:lpstr>Nature Illustration 16x9</vt:lpstr>
      <vt:lpstr>Welcome!</vt:lpstr>
      <vt:lpstr>Prayers</vt:lpstr>
      <vt:lpstr>PowerPoint Presentation</vt:lpstr>
      <vt:lpstr>Lesson Theme </vt:lpstr>
      <vt:lpstr>"Where there is love, nothing is too much trouble and there is always time."   ― Abdu'l-Bahá</vt:lpstr>
      <vt:lpstr>Quote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Introduction and practice presentation for Birth of Baha’u’llah and Bab celebration</vt:lpstr>
      <vt:lpstr>Drawing</vt:lpstr>
      <vt:lpstr>Game</vt:lpstr>
      <vt:lpstr>Closing prayer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dc:creator>Qumars Eghaneyan</dc:creator>
  <cp:lastModifiedBy>Qumars Eghaneyan</cp:lastModifiedBy>
  <cp:revision>59</cp:revision>
  <dcterms:created xsi:type="dcterms:W3CDTF">2018-09-04T20:18:52Z</dcterms:created>
  <dcterms:modified xsi:type="dcterms:W3CDTF">2018-11-06T23:04:34Z</dcterms:modified>
</cp:coreProperties>
</file>