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71" r:id="rId3"/>
    <p:sldId id="258" r:id="rId4"/>
    <p:sldId id="262" r:id="rId5"/>
    <p:sldId id="326" r:id="rId6"/>
    <p:sldId id="403" r:id="rId7"/>
    <p:sldId id="404" r:id="rId8"/>
    <p:sldId id="319" r:id="rId9"/>
    <p:sldId id="375" r:id="rId10"/>
    <p:sldId id="405" r:id="rId11"/>
    <p:sldId id="386" r:id="rId12"/>
    <p:sldId id="286" r:id="rId13"/>
    <p:sldId id="383" r:id="rId14"/>
    <p:sldId id="287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3/12/2019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3/12/2019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3/12/2019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3/12/2019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3" y="304800"/>
            <a:ext cx="11485201" cy="600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8632" y="2462368"/>
            <a:ext cx="93305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Drama focused to </a:t>
            </a:r>
            <a:r>
              <a:rPr lang="en-US" sz="3200" dirty="0"/>
              <a:t>the theme of today's lesson, </a:t>
            </a:r>
            <a:r>
              <a:rPr lang="en-US" sz="3200" dirty="0" smtClean="0"/>
              <a:t>of how to perform acts of service</a:t>
            </a:r>
            <a:r>
              <a:rPr lang="en-US" sz="3200" dirty="0" smtClean="0"/>
              <a:t>.  </a:t>
            </a:r>
          </a:p>
          <a:p>
            <a:endParaRPr lang="en-US" sz="3200" dirty="0"/>
          </a:p>
          <a:p>
            <a:r>
              <a:rPr lang="en-US" sz="3200" dirty="0" smtClean="0"/>
              <a:t>“The King and the Old Man”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61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2922" y="2584799"/>
            <a:ext cx="9270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Have the students draw a scene or an image that will reinforce the ideas they have learned in this lesson. </a:t>
            </a:r>
            <a:r>
              <a:rPr lang="en-US" sz="3200" dirty="0" smtClean="0"/>
              <a:t>D</a:t>
            </a:r>
            <a:r>
              <a:rPr lang="en-US" sz="3200" dirty="0" smtClean="0"/>
              <a:t>rawing </a:t>
            </a:r>
            <a:r>
              <a:rPr lang="en-US" sz="3200" dirty="0"/>
              <a:t>a picture of the king, the old man and the fruit </a:t>
            </a:r>
            <a:r>
              <a:rPr lang="en-US" sz="3200" dirty="0" smtClean="0"/>
              <a:t>trees </a:t>
            </a:r>
            <a:r>
              <a:rPr lang="en-US" sz="3200" dirty="0" smtClean="0"/>
              <a:t>might </a:t>
            </a:r>
            <a:r>
              <a:rPr lang="en-US" sz="3200" dirty="0"/>
              <a:t>be a suitable choice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89" y="117566"/>
            <a:ext cx="7021956" cy="65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r="30733"/>
          <a:stretch/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2" y="0"/>
            <a:ext cx="5839327" cy="6889255"/>
          </a:xfrm>
          <a:prstGeom prst="rect">
            <a:avLst/>
          </a:prstGeom>
        </p:spPr>
      </p:pic>
      <p:pic>
        <p:nvPicPr>
          <p:cNvPr id="5" name="08-These-Lovely-Childr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116" y="2833606"/>
            <a:ext cx="1222041" cy="12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97632" y="2896703"/>
            <a:ext cx="4988432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Devoting One’s Life to Service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836613" y="5806880"/>
            <a:ext cx="1082267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800" dirty="0"/>
              <a:t>Working Hard for the Benefit of All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997632" y="4128934"/>
            <a:ext cx="4771013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Last Week: 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000" b="1" dirty="0"/>
              <a:t>Draw nearer to God through service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705" r="67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570" y="497091"/>
            <a:ext cx="107134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If we are to serve God and humanity, effort is required. We must be diligent and hard working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42" y="3925018"/>
            <a:ext cx="4402347" cy="2843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77" y="1740884"/>
            <a:ext cx="4894053" cy="2758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3925018"/>
            <a:ext cx="3804806" cy="26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Like trees that give forth goodly and wondrous fruits for the benefit and enjoyment of all,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9605" y="5275091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we make effort and work for the good of those around 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16" y="1701589"/>
            <a:ext cx="6037179" cy="33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Throughout His life, '</a:t>
            </a:r>
            <a:r>
              <a:rPr lang="en-US" dirty="0" err="1"/>
              <a:t>Abdu'l</a:t>
            </a:r>
            <a:r>
              <a:rPr lang="en-US" dirty="0"/>
              <a:t>-Baha was constantly active, working for the good of all.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1637619"/>
            <a:ext cx="740092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9" y="1524000"/>
            <a:ext cx="7359287" cy="388762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114800" y="3148149"/>
            <a:ext cx="19796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58595" y="3148149"/>
            <a:ext cx="133676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23463" y="4515395"/>
            <a:ext cx="197961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3" name="Busy_Ha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3210" y="469587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576" y="436245"/>
            <a:ext cx="4229100" cy="104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09" y="2034597"/>
            <a:ext cx="3613241" cy="2819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907" y="1888106"/>
            <a:ext cx="4136299" cy="3112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75" y="2225266"/>
            <a:ext cx="3924844" cy="20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11831</TotalTime>
  <Words>171</Words>
  <Application>Microsoft Office PowerPoint</Application>
  <PresentationFormat>Widescreen</PresentationFormat>
  <Paragraphs>19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PowerPoint Presentation</vt:lpstr>
      <vt:lpstr>Like trees that give forth goodly and wondrous fruits for the benefit and enjoyment of all, </vt:lpstr>
      <vt:lpstr>Throughout His life, 'Abdu'l-Baha was constantly active, working for the good of all. </vt:lpstr>
      <vt:lpstr>Quote</vt:lpstr>
      <vt:lpstr>Song</vt:lpstr>
      <vt:lpstr>PowerPoint Presentation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145</cp:revision>
  <dcterms:created xsi:type="dcterms:W3CDTF">2018-09-04T20:18:52Z</dcterms:created>
  <dcterms:modified xsi:type="dcterms:W3CDTF">2019-03-12T21:48:20Z</dcterms:modified>
</cp:coreProperties>
</file>