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71" r:id="rId3"/>
    <p:sldId id="258" r:id="rId4"/>
    <p:sldId id="262" r:id="rId5"/>
    <p:sldId id="326" r:id="rId6"/>
    <p:sldId id="376" r:id="rId7"/>
    <p:sldId id="377" r:id="rId8"/>
    <p:sldId id="378" r:id="rId9"/>
    <p:sldId id="319" r:id="rId10"/>
    <p:sldId id="375" r:id="rId11"/>
    <p:sldId id="379" r:id="rId12"/>
    <p:sldId id="367" r:id="rId13"/>
    <p:sldId id="380" r:id="rId14"/>
    <p:sldId id="381" r:id="rId15"/>
    <p:sldId id="382" r:id="rId16"/>
    <p:sldId id="333" r:id="rId17"/>
    <p:sldId id="286" r:id="rId18"/>
    <p:sldId id="383" r:id="rId19"/>
    <p:sldId id="287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16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1/22/2019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1/22/2019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1/22/2019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526" y="106572"/>
            <a:ext cx="6866749" cy="6719529"/>
          </a:xfrm>
          <a:prstGeom prst="rect">
            <a:avLst/>
          </a:prstGeom>
        </p:spPr>
      </p:pic>
      <p:pic>
        <p:nvPicPr>
          <p:cNvPr id="7" name="23 Circle of Light_Red Gra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638" y="5648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483" y="0"/>
            <a:ext cx="5875153" cy="6838093"/>
          </a:xfrm>
          <a:prstGeom prst="rect">
            <a:avLst/>
          </a:prstGeom>
        </p:spPr>
      </p:pic>
      <p:pic>
        <p:nvPicPr>
          <p:cNvPr id="4" name="Picture 3" descr="Macintosh HD:Users:julieiraninejad:Desktop:working togeth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057" y="3525431"/>
            <a:ext cx="2679700" cy="2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1 Unity_VIrtues in Us school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212" y="5366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82" y="0"/>
            <a:ext cx="10322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029" y="0"/>
            <a:ext cx="9213612" cy="692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84" y="-69744"/>
            <a:ext cx="9058939" cy="69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65" y="43580"/>
            <a:ext cx="10281683" cy="67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7680" y="2760395"/>
            <a:ext cx="8669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Today, we are going to use DRAMA and ACT OUT different characters </a:t>
            </a:r>
            <a:r>
              <a:rPr lang="en-US" sz="3600" dirty="0" smtClean="0"/>
              <a:t>living together in harmony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288437" y="5153531"/>
            <a:ext cx="7608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</a:t>
            </a:r>
            <a:r>
              <a:rPr lang="en-US" sz="4800" dirty="0" smtClean="0"/>
              <a:t>COOPERATION </a:t>
            </a: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750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412" y="1615807"/>
            <a:ext cx="10942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Draw in </a:t>
            </a:r>
            <a:r>
              <a:rPr lang="en-US" sz="3200" dirty="0" smtClean="0"/>
              <a:t>your books </a:t>
            </a:r>
            <a:r>
              <a:rPr lang="en-US" sz="3200" dirty="0"/>
              <a:t>what </a:t>
            </a:r>
            <a:r>
              <a:rPr lang="en-US" sz="3200" dirty="0" smtClean="0"/>
              <a:t>you learned </a:t>
            </a:r>
            <a:r>
              <a:rPr lang="en-US" sz="3200" dirty="0"/>
              <a:t>about cooperation and reciprocity.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96" y="53165"/>
            <a:ext cx="6181060" cy="67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-1080" r="34109" b="1080"/>
          <a:stretch/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22" y="317333"/>
            <a:ext cx="5013910" cy="62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084004" y="2896703"/>
            <a:ext cx="4598270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Living in Harmony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43840" y="5859466"/>
            <a:ext cx="11438434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Today: 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3200" b="1" u="sng" dirty="0"/>
              <a:t>COOPERATION AND RECIPROCITY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32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997632" y="4128934"/>
            <a:ext cx="4771013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Last Week: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000" b="1" u="sng" dirty="0"/>
              <a:t>Justice and Fairness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0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7" t="-15636" r="-2410" b="-18903"/>
          <a:stretch/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75658" y="279100"/>
            <a:ext cx="9867783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Knowing that we are members of one human family, </a:t>
            </a:r>
            <a:r>
              <a:rPr lang="en-US" u="sng" dirty="0"/>
              <a:t>we work together </a:t>
            </a:r>
            <a:r>
              <a:rPr lang="en-US" dirty="0"/>
              <a:t>for the good of ALL.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894" y="1498300"/>
            <a:ext cx="6184778" cy="41251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1332" y="5690415"/>
            <a:ext cx="110039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We cooperate with one another and do everything we can to contribute to goals we all share. </a:t>
            </a:r>
          </a:p>
        </p:txBody>
      </p:sp>
    </p:spTree>
    <p:extLst>
      <p:ext uri="{BB962C8B-B14F-4D97-AF65-F5344CB8AC3E}">
        <p14:creationId xmlns:p14="http://schemas.microsoft.com/office/powerpoint/2010/main" val="16645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96" y="295470"/>
            <a:ext cx="11747177" cy="1219200"/>
          </a:xfrm>
        </p:spPr>
        <p:txBody>
          <a:bodyPr/>
          <a:lstStyle/>
          <a:p>
            <a:r>
              <a:rPr lang="en-US" b="1" dirty="0"/>
              <a:t>Many things cannot be done by one person alone</a:t>
            </a:r>
            <a:endParaRPr 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1" y="2361438"/>
            <a:ext cx="4948270" cy="33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51" y="2361438"/>
            <a:ext cx="4899629" cy="326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upportingthecoreactivities.org/wp-content/uploads/permacul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896"/>
            <a:ext cx="6236997" cy="35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supportingthecoreactivities.org/wp-content/uploads/advances-in-medic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66" y="335897"/>
            <a:ext cx="6476234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supportingthecoreactivities.org/wp-content/uploads/internet-technolo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59" y="3844207"/>
            <a:ext cx="4234707" cy="28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0" y="513057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so many other wonderful things we have talked about in our classes are the result of what?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013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7480" y="2220686"/>
            <a:ext cx="7406985" cy="122231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COOPERATION!!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705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80" y="2526118"/>
            <a:ext cx="7756066" cy="202461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583172" y="3538426"/>
            <a:ext cx="19138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65721" y="4201188"/>
            <a:ext cx="27290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4456" y="4201188"/>
            <a:ext cx="27290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10922</TotalTime>
  <Words>133</Words>
  <Application>Microsoft Office PowerPoint</Application>
  <PresentationFormat>Widescreen</PresentationFormat>
  <Paragraphs>20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Segoe Print</vt:lpstr>
      <vt:lpstr>Times New Roman</vt:lpstr>
      <vt:lpstr>Nature Illustration 16x9</vt:lpstr>
      <vt:lpstr>Welcome!</vt:lpstr>
      <vt:lpstr>Prayers</vt:lpstr>
      <vt:lpstr>PowerPoint Presentation</vt:lpstr>
      <vt:lpstr>Lesson Theme </vt:lpstr>
      <vt:lpstr>Knowing that we are members of one human family, we work together for the good of ALL.</vt:lpstr>
      <vt:lpstr>Many things cannot be done by one person alone</vt:lpstr>
      <vt:lpstr>PowerPoint Presentation</vt:lpstr>
      <vt:lpstr>COOPERATION!!</vt:lpstr>
      <vt:lpstr>Quote</vt:lpstr>
      <vt:lpstr>Song</vt:lpstr>
      <vt:lpstr>PowerPoint Presentation</vt:lpstr>
      <vt:lpstr>Story</vt:lpstr>
      <vt:lpstr>PowerPoint Presentation</vt:lpstr>
      <vt:lpstr>PowerPoint Presentation</vt:lpstr>
      <vt:lpstr>PowerPoint Presentation</vt:lpstr>
      <vt:lpstr>Drama</vt:lpstr>
      <vt:lpstr>Art</vt:lpstr>
      <vt:lpstr>PowerPoint Presentation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108</cp:revision>
  <dcterms:created xsi:type="dcterms:W3CDTF">2018-09-04T20:18:52Z</dcterms:created>
  <dcterms:modified xsi:type="dcterms:W3CDTF">2019-01-22T23:02:37Z</dcterms:modified>
</cp:coreProperties>
</file>