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70" r:id="rId4"/>
    <p:sldId id="269" r:id="rId5"/>
    <p:sldId id="260" r:id="rId6"/>
    <p:sldId id="271" r:id="rId7"/>
    <p:sldId id="268" r:id="rId8"/>
    <p:sldId id="272" r:id="rId9"/>
    <p:sldId id="273" r:id="rId10"/>
    <p:sldId id="261" r:id="rId11"/>
    <p:sldId id="275" r:id="rId12"/>
    <p:sldId id="262" r:id="rId13"/>
    <p:sldId id="276" r:id="rId14"/>
    <p:sldId id="277" r:id="rId15"/>
    <p:sldId id="264" r:id="rId16"/>
    <p:sldId id="265" r:id="rId17"/>
    <p:sldId id="257" r:id="rId18"/>
    <p:sldId id="258" r:id="rId19"/>
    <p:sldId id="266" r:id="rId20"/>
    <p:sldId id="263" r:id="rId21"/>
    <p:sldId id="26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F3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63C00F-4951-4DCE-B54F-A21658BB5E1B}" v="132" dt="2019-03-02T18:58:11.1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gar Ayoubzadeh-Bartos" userId="56146e436da2f09e" providerId="LiveId" clId="{58189EBB-7B3F-A84E-ABC6-F20E0125A838}"/>
    <pc:docChg chg="modSld">
      <pc:chgData name="Negar Ayoubzadeh-Bartos" userId="56146e436da2f09e" providerId="LiveId" clId="{58189EBB-7B3F-A84E-ABC6-F20E0125A838}" dt="2019-03-02T19:27:59.164" v="0" actId="14100"/>
      <pc:docMkLst>
        <pc:docMk/>
      </pc:docMkLst>
      <pc:sldChg chg="modSp">
        <pc:chgData name="Negar Ayoubzadeh-Bartos" userId="56146e436da2f09e" providerId="LiveId" clId="{58189EBB-7B3F-A84E-ABC6-F20E0125A838}" dt="2019-03-02T19:27:59.164" v="0" actId="14100"/>
        <pc:sldMkLst>
          <pc:docMk/>
          <pc:sldMk cId="2591755952" sldId="261"/>
        </pc:sldMkLst>
        <pc:spChg chg="mod">
          <ac:chgData name="Negar Ayoubzadeh-Bartos" userId="56146e436da2f09e" providerId="LiveId" clId="{58189EBB-7B3F-A84E-ABC6-F20E0125A838}" dt="2019-03-02T19:27:59.164" v="0" actId="14100"/>
          <ac:spMkLst>
            <pc:docMk/>
            <pc:sldMk cId="2591755952" sldId="261"/>
            <ac:spMk id="2" creationId="{91C61E33-17C4-4520-B7A1-AB1F6223F9B9}"/>
          </ac:spMkLst>
        </pc:spChg>
      </pc:sldChg>
    </pc:docChg>
  </pc:docChgLst>
  <pc:docChgLst>
    <pc:chgData name="Negar Ayoubzadeh-Bartos" userId="56146e436da2f09e" providerId="LiveId" clId="{7E63C00F-4951-4DCE-B54F-A21658BB5E1B}"/>
    <pc:docChg chg="undo custSel mod addSld delSld modSld sldOrd">
      <pc:chgData name="Negar Ayoubzadeh-Bartos" userId="56146e436da2f09e" providerId="LiveId" clId="{7E63C00F-4951-4DCE-B54F-A21658BB5E1B}" dt="2019-03-02T18:59:50.837" v="1536" actId="255"/>
      <pc:docMkLst>
        <pc:docMk/>
      </pc:docMkLst>
      <pc:sldChg chg="addSp delSp">
        <pc:chgData name="Negar Ayoubzadeh-Bartos" userId="56146e436da2f09e" providerId="LiveId" clId="{7E63C00F-4951-4DCE-B54F-A21658BB5E1B}" dt="2019-03-02T16:59:44.986" v="271"/>
        <pc:sldMkLst>
          <pc:docMk/>
          <pc:sldMk cId="2653970121" sldId="256"/>
        </pc:sldMkLst>
        <pc:picChg chg="add">
          <ac:chgData name="Negar Ayoubzadeh-Bartos" userId="56146e436da2f09e" providerId="LiveId" clId="{7E63C00F-4951-4DCE-B54F-A21658BB5E1B}" dt="2019-03-02T16:59:44.986" v="271"/>
          <ac:picMkLst>
            <pc:docMk/>
            <pc:sldMk cId="2653970121" sldId="256"/>
            <ac:picMk id="9" creationId="{5E8543BC-4993-4689-9568-915D0E8CE296}"/>
          </ac:picMkLst>
        </pc:picChg>
        <pc:picChg chg="del">
          <ac:chgData name="Negar Ayoubzadeh-Bartos" userId="56146e436da2f09e" providerId="LiveId" clId="{7E63C00F-4951-4DCE-B54F-A21658BB5E1B}" dt="2019-03-02T16:59:32.320" v="268" actId="478"/>
          <ac:picMkLst>
            <pc:docMk/>
            <pc:sldMk cId="2653970121" sldId="256"/>
            <ac:picMk id="5122" creationId="{286CB2EA-70B6-45A7-8EC5-5F98D9B0510A}"/>
          </ac:picMkLst>
        </pc:picChg>
      </pc:sldChg>
      <pc:sldChg chg="ord">
        <pc:chgData name="Negar Ayoubzadeh-Bartos" userId="56146e436da2f09e" providerId="LiveId" clId="{7E63C00F-4951-4DCE-B54F-A21658BB5E1B}" dt="2019-03-02T08:05:35.422" v="155"/>
        <pc:sldMkLst>
          <pc:docMk/>
          <pc:sldMk cId="3396708120" sldId="258"/>
        </pc:sldMkLst>
      </pc:sldChg>
      <pc:sldChg chg="addSp delSp modSp mod setBg setClrOvrMap">
        <pc:chgData name="Negar Ayoubzadeh-Bartos" userId="56146e436da2f09e" providerId="LiveId" clId="{7E63C00F-4951-4DCE-B54F-A21658BB5E1B}" dt="2019-03-02T17:21:24.418" v="436" actId="26606"/>
        <pc:sldMkLst>
          <pc:docMk/>
          <pc:sldMk cId="944402064" sldId="259"/>
        </pc:sldMkLst>
        <pc:spChg chg="add del mod">
          <ac:chgData name="Negar Ayoubzadeh-Bartos" userId="56146e436da2f09e" providerId="LiveId" clId="{7E63C00F-4951-4DCE-B54F-A21658BB5E1B}" dt="2019-03-02T17:21:24.418" v="436" actId="26606"/>
          <ac:spMkLst>
            <pc:docMk/>
            <pc:sldMk cId="944402064" sldId="259"/>
            <ac:spMk id="3" creationId="{FE2550AC-F954-450B-B86C-94EC748A277F}"/>
          </ac:spMkLst>
        </pc:spChg>
        <pc:spChg chg="add del">
          <ac:chgData name="Negar Ayoubzadeh-Bartos" userId="56146e436da2f09e" providerId="LiveId" clId="{7E63C00F-4951-4DCE-B54F-A21658BB5E1B}" dt="2019-03-02T17:21:07.292" v="425" actId="26606"/>
          <ac:spMkLst>
            <pc:docMk/>
            <pc:sldMk cId="944402064" sldId="259"/>
            <ac:spMk id="8" creationId="{74CD14DB-BB81-479F-A1FC-1C75640E9F84}"/>
          </ac:spMkLst>
        </pc:spChg>
        <pc:spChg chg="add del">
          <ac:chgData name="Negar Ayoubzadeh-Bartos" userId="56146e436da2f09e" providerId="LiveId" clId="{7E63C00F-4951-4DCE-B54F-A21658BB5E1B}" dt="2019-03-02T17:21:05.593" v="423" actId="26606"/>
          <ac:spMkLst>
            <pc:docMk/>
            <pc:sldMk cId="944402064" sldId="259"/>
            <ac:spMk id="10" creationId="{4E78424C-6FD0-41F8-9CAA-5DC19C42359F}"/>
          </ac:spMkLst>
        </pc:spChg>
        <pc:spChg chg="add del">
          <ac:chgData name="Negar Ayoubzadeh-Bartos" userId="56146e436da2f09e" providerId="LiveId" clId="{7E63C00F-4951-4DCE-B54F-A21658BB5E1B}" dt="2019-03-02T17:21:05.593" v="423" actId="26606"/>
          <ac:spMkLst>
            <pc:docMk/>
            <pc:sldMk cId="944402064" sldId="259"/>
            <ac:spMk id="12" creationId="{DD136760-57DC-4301-8BEA-B71AD2D13905}"/>
          </ac:spMkLst>
        </pc:spChg>
        <pc:spChg chg="add del">
          <ac:chgData name="Negar Ayoubzadeh-Bartos" userId="56146e436da2f09e" providerId="LiveId" clId="{7E63C00F-4951-4DCE-B54F-A21658BB5E1B}" dt="2019-03-02T17:21:05.593" v="423" actId="26606"/>
          <ac:spMkLst>
            <pc:docMk/>
            <pc:sldMk cId="944402064" sldId="259"/>
            <ac:spMk id="14" creationId="{BDC58DEA-1307-4F44-AD47-E613D8B76A89}"/>
          </ac:spMkLst>
        </pc:spChg>
        <pc:spChg chg="add del">
          <ac:chgData name="Negar Ayoubzadeh-Bartos" userId="56146e436da2f09e" providerId="LiveId" clId="{7E63C00F-4951-4DCE-B54F-A21658BB5E1B}" dt="2019-03-02T17:21:05.593" v="423" actId="26606"/>
          <ac:spMkLst>
            <pc:docMk/>
            <pc:sldMk cId="944402064" sldId="259"/>
            <ac:spMk id="16" creationId="{C99B912D-1E4B-42AF-A2BE-CFEFEC916EE7}"/>
          </ac:spMkLst>
        </pc:spChg>
        <pc:spChg chg="add del">
          <ac:chgData name="Negar Ayoubzadeh-Bartos" userId="56146e436da2f09e" providerId="LiveId" clId="{7E63C00F-4951-4DCE-B54F-A21658BB5E1B}" dt="2019-03-02T17:21:07.292" v="425" actId="26606"/>
          <ac:spMkLst>
            <pc:docMk/>
            <pc:sldMk cId="944402064" sldId="259"/>
            <ac:spMk id="18" creationId="{C943A91B-7CA7-4592-A975-73B1BF8C4C74}"/>
          </ac:spMkLst>
        </pc:spChg>
        <pc:spChg chg="add del">
          <ac:chgData name="Negar Ayoubzadeh-Bartos" userId="56146e436da2f09e" providerId="LiveId" clId="{7E63C00F-4951-4DCE-B54F-A21658BB5E1B}" dt="2019-03-02T17:21:07.292" v="425" actId="26606"/>
          <ac:spMkLst>
            <pc:docMk/>
            <pc:sldMk cId="944402064" sldId="259"/>
            <ac:spMk id="19" creationId="{EC471314-E46A-414B-8D91-74880E84F187}"/>
          </ac:spMkLst>
        </pc:spChg>
        <pc:spChg chg="add del">
          <ac:chgData name="Negar Ayoubzadeh-Bartos" userId="56146e436da2f09e" providerId="LiveId" clId="{7E63C00F-4951-4DCE-B54F-A21658BB5E1B}" dt="2019-03-02T17:21:07.292" v="425" actId="26606"/>
          <ac:spMkLst>
            <pc:docMk/>
            <pc:sldMk cId="944402064" sldId="259"/>
            <ac:spMk id="20" creationId="{6A681326-1C9D-44A3-A627-3871BDAE4127}"/>
          </ac:spMkLst>
        </pc:spChg>
        <pc:spChg chg="add del">
          <ac:chgData name="Negar Ayoubzadeh-Bartos" userId="56146e436da2f09e" providerId="LiveId" clId="{7E63C00F-4951-4DCE-B54F-A21658BB5E1B}" dt="2019-03-02T17:21:07.292" v="425" actId="26606"/>
          <ac:spMkLst>
            <pc:docMk/>
            <pc:sldMk cId="944402064" sldId="259"/>
            <ac:spMk id="21" creationId="{FE2550AC-F954-450B-B86C-94EC748A277F}"/>
          </ac:spMkLst>
        </pc:spChg>
        <pc:spChg chg="add del">
          <ac:chgData name="Negar Ayoubzadeh-Bartos" userId="56146e436da2f09e" providerId="LiveId" clId="{7E63C00F-4951-4DCE-B54F-A21658BB5E1B}" dt="2019-03-02T17:21:14.021" v="429" actId="26606"/>
          <ac:spMkLst>
            <pc:docMk/>
            <pc:sldMk cId="944402064" sldId="259"/>
            <ac:spMk id="25" creationId="{F747F1B4-B831-4277-8AB0-32767F7EB7BF}"/>
          </ac:spMkLst>
        </pc:spChg>
        <pc:spChg chg="add del">
          <ac:chgData name="Negar Ayoubzadeh-Bartos" userId="56146e436da2f09e" providerId="LiveId" clId="{7E63C00F-4951-4DCE-B54F-A21658BB5E1B}" dt="2019-03-02T17:21:14.021" v="429" actId="26606"/>
          <ac:spMkLst>
            <pc:docMk/>
            <pc:sldMk cId="944402064" sldId="259"/>
            <ac:spMk id="26" creationId="{D80CFA21-AB7C-4BEB-9BFF-05764FBBF3C6}"/>
          </ac:spMkLst>
        </pc:spChg>
        <pc:spChg chg="add del">
          <ac:chgData name="Negar Ayoubzadeh-Bartos" userId="56146e436da2f09e" providerId="LiveId" clId="{7E63C00F-4951-4DCE-B54F-A21658BB5E1B}" dt="2019-03-02T17:21:14.021" v="429" actId="26606"/>
          <ac:spMkLst>
            <pc:docMk/>
            <pc:sldMk cId="944402064" sldId="259"/>
            <ac:spMk id="27" creationId="{12F7E335-851A-4CAE-B09F-E657819D4600}"/>
          </ac:spMkLst>
        </pc:spChg>
        <pc:spChg chg="add del">
          <ac:chgData name="Negar Ayoubzadeh-Bartos" userId="56146e436da2f09e" providerId="LiveId" clId="{7E63C00F-4951-4DCE-B54F-A21658BB5E1B}" dt="2019-03-02T17:21:14.021" v="429" actId="26606"/>
          <ac:spMkLst>
            <pc:docMk/>
            <pc:sldMk cId="944402064" sldId="259"/>
            <ac:spMk id="28" creationId="{10B541F0-7F6E-402E-84D8-CF96EACA5FBC}"/>
          </ac:spMkLst>
        </pc:spChg>
        <pc:spChg chg="add del">
          <ac:chgData name="Negar Ayoubzadeh-Bartos" userId="56146e436da2f09e" providerId="LiveId" clId="{7E63C00F-4951-4DCE-B54F-A21658BB5E1B}" dt="2019-03-02T17:21:17.293" v="431" actId="26606"/>
          <ac:spMkLst>
            <pc:docMk/>
            <pc:sldMk cId="944402064" sldId="259"/>
            <ac:spMk id="31" creationId="{ABE6F9A3-300E-47F5-B41C-C8C5E758DE7C}"/>
          </ac:spMkLst>
        </pc:spChg>
        <pc:spChg chg="add del">
          <ac:chgData name="Negar Ayoubzadeh-Bartos" userId="56146e436da2f09e" providerId="LiveId" clId="{7E63C00F-4951-4DCE-B54F-A21658BB5E1B}" dt="2019-03-02T17:21:17.293" v="431" actId="26606"/>
          <ac:spMkLst>
            <pc:docMk/>
            <pc:sldMk cId="944402064" sldId="259"/>
            <ac:spMk id="32" creationId="{61B4701B-39FE-43B8-86AA-D6B8789C2207}"/>
          </ac:spMkLst>
        </pc:spChg>
        <pc:spChg chg="add del">
          <ac:chgData name="Negar Ayoubzadeh-Bartos" userId="56146e436da2f09e" providerId="LiveId" clId="{7E63C00F-4951-4DCE-B54F-A21658BB5E1B}" dt="2019-03-02T17:21:17.293" v="431" actId="26606"/>
          <ac:spMkLst>
            <pc:docMk/>
            <pc:sldMk cId="944402064" sldId="259"/>
            <ac:spMk id="33" creationId="{E9A7EF13-49FA-4355-971A-34B065F35022}"/>
          </ac:spMkLst>
        </pc:spChg>
        <pc:spChg chg="add del">
          <ac:chgData name="Negar Ayoubzadeh-Bartos" userId="56146e436da2f09e" providerId="LiveId" clId="{7E63C00F-4951-4DCE-B54F-A21658BB5E1B}" dt="2019-03-02T17:21:17.293" v="431" actId="26606"/>
          <ac:spMkLst>
            <pc:docMk/>
            <pc:sldMk cId="944402064" sldId="259"/>
            <ac:spMk id="34" creationId="{92CF3C3E-0F7B-4F0C-8EBD-BDD38E9C66F5}"/>
          </ac:spMkLst>
        </pc:spChg>
        <pc:spChg chg="add del">
          <ac:chgData name="Negar Ayoubzadeh-Bartos" userId="56146e436da2f09e" providerId="LiveId" clId="{7E63C00F-4951-4DCE-B54F-A21658BB5E1B}" dt="2019-03-02T17:21:20.430" v="433" actId="26606"/>
          <ac:spMkLst>
            <pc:docMk/>
            <pc:sldMk cId="944402064" sldId="259"/>
            <ac:spMk id="37" creationId="{052BEFF1-896C-45B1-B02C-96A6A1BC389A}"/>
          </ac:spMkLst>
        </pc:spChg>
        <pc:spChg chg="add del">
          <ac:chgData name="Negar Ayoubzadeh-Bartos" userId="56146e436da2f09e" providerId="LiveId" clId="{7E63C00F-4951-4DCE-B54F-A21658BB5E1B}" dt="2019-03-02T17:21:20.430" v="433" actId="26606"/>
          <ac:spMkLst>
            <pc:docMk/>
            <pc:sldMk cId="944402064" sldId="259"/>
            <ac:spMk id="38" creationId="{BB237A14-61B1-4C00-A670-5D8D68A8668E}"/>
          </ac:spMkLst>
        </pc:spChg>
        <pc:spChg chg="add del">
          <ac:chgData name="Negar Ayoubzadeh-Bartos" userId="56146e436da2f09e" providerId="LiveId" clId="{7E63C00F-4951-4DCE-B54F-A21658BB5E1B}" dt="2019-03-02T17:21:20.430" v="433" actId="26606"/>
          <ac:spMkLst>
            <pc:docMk/>
            <pc:sldMk cId="944402064" sldId="259"/>
            <ac:spMk id="39" creationId="{8598F259-6F54-47A3-8D13-1603D786A328}"/>
          </ac:spMkLst>
        </pc:spChg>
        <pc:spChg chg="add del">
          <ac:chgData name="Negar Ayoubzadeh-Bartos" userId="56146e436da2f09e" providerId="LiveId" clId="{7E63C00F-4951-4DCE-B54F-A21658BB5E1B}" dt="2019-03-02T17:21:20.430" v="433" actId="26606"/>
          <ac:spMkLst>
            <pc:docMk/>
            <pc:sldMk cId="944402064" sldId="259"/>
            <ac:spMk id="40" creationId="{0BA768A8-4FED-4ED8-9E46-6BE72188ECD2}"/>
          </ac:spMkLst>
        </pc:spChg>
        <pc:spChg chg="add del">
          <ac:chgData name="Negar Ayoubzadeh-Bartos" userId="56146e436da2f09e" providerId="LiveId" clId="{7E63C00F-4951-4DCE-B54F-A21658BB5E1B}" dt="2019-03-02T17:21:20.430" v="433" actId="26606"/>
          <ac:spMkLst>
            <pc:docMk/>
            <pc:sldMk cId="944402064" sldId="259"/>
            <ac:spMk id="41" creationId="{FE2550AC-F954-450B-B86C-94EC748A277F}"/>
          </ac:spMkLst>
        </pc:spChg>
        <pc:spChg chg="add del">
          <ac:chgData name="Negar Ayoubzadeh-Bartos" userId="56146e436da2f09e" providerId="LiveId" clId="{7E63C00F-4951-4DCE-B54F-A21658BB5E1B}" dt="2019-03-02T17:21:24.381" v="435" actId="26606"/>
          <ac:spMkLst>
            <pc:docMk/>
            <pc:sldMk cId="944402064" sldId="259"/>
            <ac:spMk id="43" creationId="{ABE6F9A3-300E-47F5-B41C-C8C5E758DE7C}"/>
          </ac:spMkLst>
        </pc:spChg>
        <pc:spChg chg="add del">
          <ac:chgData name="Negar Ayoubzadeh-Bartos" userId="56146e436da2f09e" providerId="LiveId" clId="{7E63C00F-4951-4DCE-B54F-A21658BB5E1B}" dt="2019-03-02T17:21:24.381" v="435" actId="26606"/>
          <ac:spMkLst>
            <pc:docMk/>
            <pc:sldMk cId="944402064" sldId="259"/>
            <ac:spMk id="44" creationId="{61B4701B-39FE-43B8-86AA-D6B8789C2207}"/>
          </ac:spMkLst>
        </pc:spChg>
        <pc:spChg chg="add del">
          <ac:chgData name="Negar Ayoubzadeh-Bartos" userId="56146e436da2f09e" providerId="LiveId" clId="{7E63C00F-4951-4DCE-B54F-A21658BB5E1B}" dt="2019-03-02T17:21:24.381" v="435" actId="26606"/>
          <ac:spMkLst>
            <pc:docMk/>
            <pc:sldMk cId="944402064" sldId="259"/>
            <ac:spMk id="45" creationId="{E9A7EF13-49FA-4355-971A-34B065F35022}"/>
          </ac:spMkLst>
        </pc:spChg>
        <pc:spChg chg="add del">
          <ac:chgData name="Negar Ayoubzadeh-Bartos" userId="56146e436da2f09e" providerId="LiveId" clId="{7E63C00F-4951-4DCE-B54F-A21658BB5E1B}" dt="2019-03-02T17:21:24.381" v="435" actId="26606"/>
          <ac:spMkLst>
            <pc:docMk/>
            <pc:sldMk cId="944402064" sldId="259"/>
            <ac:spMk id="46" creationId="{92CF3C3E-0F7B-4F0C-8EBD-BDD38E9C66F5}"/>
          </ac:spMkLst>
        </pc:spChg>
        <pc:graphicFrameChg chg="add del">
          <ac:chgData name="Negar Ayoubzadeh-Bartos" userId="56146e436da2f09e" providerId="LiveId" clId="{7E63C00F-4951-4DCE-B54F-A21658BB5E1B}" dt="2019-03-02T17:21:05.593" v="423" actId="26606"/>
          <ac:graphicFrameMkLst>
            <pc:docMk/>
            <pc:sldMk cId="944402064" sldId="259"/>
            <ac:graphicFrameMk id="5" creationId="{035EA4DD-3EF4-40F1-A94B-52C242C75093}"/>
          </ac:graphicFrameMkLst>
        </pc:graphicFrameChg>
        <pc:graphicFrameChg chg="add del">
          <ac:chgData name="Negar Ayoubzadeh-Bartos" userId="56146e436da2f09e" providerId="LiveId" clId="{7E63C00F-4951-4DCE-B54F-A21658BB5E1B}" dt="2019-03-02T17:21:09.864" v="427" actId="26606"/>
          <ac:graphicFrameMkLst>
            <pc:docMk/>
            <pc:sldMk cId="944402064" sldId="259"/>
            <ac:graphicFrameMk id="23" creationId="{8D0DC25A-1939-49D7-AFEB-D08765E26E90}"/>
          </ac:graphicFrameMkLst>
        </pc:graphicFrameChg>
        <pc:graphicFrameChg chg="add del">
          <ac:chgData name="Negar Ayoubzadeh-Bartos" userId="56146e436da2f09e" providerId="LiveId" clId="{7E63C00F-4951-4DCE-B54F-A21658BB5E1B}" dt="2019-03-02T17:21:14.021" v="429" actId="26606"/>
          <ac:graphicFrameMkLst>
            <pc:docMk/>
            <pc:sldMk cId="944402064" sldId="259"/>
            <ac:graphicFrameMk id="29" creationId="{172C3472-CDCD-485E-99AC-D725517EC486}"/>
          </ac:graphicFrameMkLst>
        </pc:graphicFrameChg>
        <pc:graphicFrameChg chg="add del">
          <ac:chgData name="Negar Ayoubzadeh-Bartos" userId="56146e436da2f09e" providerId="LiveId" clId="{7E63C00F-4951-4DCE-B54F-A21658BB5E1B}" dt="2019-03-02T17:21:17.293" v="431" actId="26606"/>
          <ac:graphicFrameMkLst>
            <pc:docMk/>
            <pc:sldMk cId="944402064" sldId="259"/>
            <ac:graphicFrameMk id="35" creationId="{4B2648EA-F853-42A3-9C79-D67EDFB14796}"/>
          </ac:graphicFrameMkLst>
        </pc:graphicFrameChg>
        <pc:graphicFrameChg chg="add del">
          <ac:chgData name="Negar Ayoubzadeh-Bartos" userId="56146e436da2f09e" providerId="LiveId" clId="{7E63C00F-4951-4DCE-B54F-A21658BB5E1B}" dt="2019-03-02T17:21:24.381" v="435" actId="26606"/>
          <ac:graphicFrameMkLst>
            <pc:docMk/>
            <pc:sldMk cId="944402064" sldId="259"/>
            <ac:graphicFrameMk id="47" creationId="{4B2648EA-F853-42A3-9C79-D67EDFB14796}"/>
          </ac:graphicFrameMkLst>
        </pc:graphicFrameChg>
        <pc:graphicFrameChg chg="add">
          <ac:chgData name="Negar Ayoubzadeh-Bartos" userId="56146e436da2f09e" providerId="LiveId" clId="{7E63C00F-4951-4DCE-B54F-A21658BB5E1B}" dt="2019-03-02T17:21:24.418" v="436" actId="26606"/>
          <ac:graphicFrameMkLst>
            <pc:docMk/>
            <pc:sldMk cId="944402064" sldId="259"/>
            <ac:graphicFrameMk id="49" creationId="{8D0DC25A-1939-49D7-AFEB-D08765E26E90}"/>
          </ac:graphicFrameMkLst>
        </pc:graphicFrameChg>
        <pc:picChg chg="del mod">
          <ac:chgData name="Negar Ayoubzadeh-Bartos" userId="56146e436da2f09e" providerId="LiveId" clId="{7E63C00F-4951-4DCE-B54F-A21658BB5E1B}" dt="2019-03-02T16:59:40.164" v="270"/>
          <ac:picMkLst>
            <pc:docMk/>
            <pc:sldMk cId="944402064" sldId="259"/>
            <ac:picMk id="4098" creationId="{563BDF2D-AB77-48F5-9A6D-79602C4CA33E}"/>
          </ac:picMkLst>
        </pc:picChg>
      </pc:sldChg>
      <pc:sldChg chg="addSp modSp">
        <pc:chgData name="Negar Ayoubzadeh-Bartos" userId="56146e436da2f09e" providerId="LiveId" clId="{7E63C00F-4951-4DCE-B54F-A21658BB5E1B}" dt="2019-03-02T18:56:27.291" v="1511" actId="20577"/>
        <pc:sldMkLst>
          <pc:docMk/>
          <pc:sldMk cId="1140432842" sldId="260"/>
        </pc:sldMkLst>
        <pc:spChg chg="mod">
          <ac:chgData name="Negar Ayoubzadeh-Bartos" userId="56146e436da2f09e" providerId="LiveId" clId="{7E63C00F-4951-4DCE-B54F-A21658BB5E1B}" dt="2019-03-02T18:56:27.291" v="1511" actId="20577"/>
          <ac:spMkLst>
            <pc:docMk/>
            <pc:sldMk cId="1140432842" sldId="260"/>
            <ac:spMk id="2" creationId="{A8F8C7D1-8B8C-4F0C-AF27-447746E88DCA}"/>
          </ac:spMkLst>
        </pc:spChg>
        <pc:picChg chg="add mod">
          <ac:chgData name="Negar Ayoubzadeh-Bartos" userId="56146e436da2f09e" providerId="LiveId" clId="{7E63C00F-4951-4DCE-B54F-A21658BB5E1B}" dt="2019-03-02T16:25:12.806" v="219" actId="1076"/>
          <ac:picMkLst>
            <pc:docMk/>
            <pc:sldMk cId="1140432842" sldId="260"/>
            <ac:picMk id="3076" creationId="{5C964B58-5877-46B9-A16A-191F0BE94022}"/>
          </ac:picMkLst>
        </pc:picChg>
      </pc:sldChg>
      <pc:sldChg chg="addSp delSp modSp">
        <pc:chgData name="Negar Ayoubzadeh-Bartos" userId="56146e436da2f09e" providerId="LiveId" clId="{7E63C00F-4951-4DCE-B54F-A21658BB5E1B}" dt="2019-03-02T18:58:34.303" v="1532" actId="255"/>
        <pc:sldMkLst>
          <pc:docMk/>
          <pc:sldMk cId="2591755952" sldId="261"/>
        </pc:sldMkLst>
        <pc:spChg chg="mod">
          <ac:chgData name="Negar Ayoubzadeh-Bartos" userId="56146e436da2f09e" providerId="LiveId" clId="{7E63C00F-4951-4DCE-B54F-A21658BB5E1B}" dt="2019-03-02T18:58:34.303" v="1532" actId="255"/>
          <ac:spMkLst>
            <pc:docMk/>
            <pc:sldMk cId="2591755952" sldId="261"/>
            <ac:spMk id="2" creationId="{91C61E33-17C4-4520-B7A1-AB1F6223F9B9}"/>
          </ac:spMkLst>
        </pc:spChg>
        <pc:spChg chg="add del">
          <ac:chgData name="Negar Ayoubzadeh-Bartos" userId="56146e436da2f09e" providerId="LiveId" clId="{7E63C00F-4951-4DCE-B54F-A21658BB5E1B}" dt="2019-03-02T17:59:54.536" v="540"/>
          <ac:spMkLst>
            <pc:docMk/>
            <pc:sldMk cId="2591755952" sldId="261"/>
            <ac:spMk id="3" creationId="{B830AC20-A693-4C8A-B880-F69A19CD1C72}"/>
          </ac:spMkLst>
        </pc:spChg>
        <pc:picChg chg="del">
          <ac:chgData name="Negar Ayoubzadeh-Bartos" userId="56146e436da2f09e" providerId="LiveId" clId="{7E63C00F-4951-4DCE-B54F-A21658BB5E1B}" dt="2019-03-02T18:15:48.029" v="703"/>
          <ac:picMkLst>
            <pc:docMk/>
            <pc:sldMk cId="2591755952" sldId="261"/>
            <ac:picMk id="6146" creationId="{523523E5-11A2-43E8-A152-6783414C0323}"/>
          </ac:picMkLst>
        </pc:picChg>
      </pc:sldChg>
      <pc:sldChg chg="delSp modSp">
        <pc:chgData name="Negar Ayoubzadeh-Bartos" userId="56146e436da2f09e" providerId="LiveId" clId="{7E63C00F-4951-4DCE-B54F-A21658BB5E1B}" dt="2019-03-02T18:59:50.837" v="1536" actId="255"/>
        <pc:sldMkLst>
          <pc:docMk/>
          <pc:sldMk cId="3067373479" sldId="262"/>
        </pc:sldMkLst>
        <pc:spChg chg="del">
          <ac:chgData name="Negar Ayoubzadeh-Bartos" userId="56146e436da2f09e" providerId="LiveId" clId="{7E63C00F-4951-4DCE-B54F-A21658BB5E1B}" dt="2019-03-02T17:24:58.001" v="437" actId="478"/>
          <ac:spMkLst>
            <pc:docMk/>
            <pc:sldMk cId="3067373479" sldId="262"/>
            <ac:spMk id="2" creationId="{55A429E3-4CEC-4E12-9F5E-FE510349B365}"/>
          </ac:spMkLst>
        </pc:spChg>
        <pc:spChg chg="mod">
          <ac:chgData name="Negar Ayoubzadeh-Bartos" userId="56146e436da2f09e" providerId="LiveId" clId="{7E63C00F-4951-4DCE-B54F-A21658BB5E1B}" dt="2019-03-02T18:59:50.837" v="1536" actId="255"/>
          <ac:spMkLst>
            <pc:docMk/>
            <pc:sldMk cId="3067373479" sldId="262"/>
            <ac:spMk id="3" creationId="{98B9A734-3EF6-4112-8796-7D81F6BFA7F3}"/>
          </ac:spMkLst>
        </pc:spChg>
      </pc:sldChg>
      <pc:sldChg chg="addSp delSp modSp mod setBg setClrOvrMap">
        <pc:chgData name="Negar Ayoubzadeh-Bartos" userId="56146e436da2f09e" providerId="LiveId" clId="{7E63C00F-4951-4DCE-B54F-A21658BB5E1B}" dt="2019-03-02T18:51:55.765" v="1462" actId="255"/>
        <pc:sldMkLst>
          <pc:docMk/>
          <pc:sldMk cId="1662086633" sldId="263"/>
        </pc:sldMkLst>
        <pc:spChg chg="mod">
          <ac:chgData name="Negar Ayoubzadeh-Bartos" userId="56146e436da2f09e" providerId="LiveId" clId="{7E63C00F-4951-4DCE-B54F-A21658BB5E1B}" dt="2019-03-02T18:51:33.304" v="1460" actId="14100"/>
          <ac:spMkLst>
            <pc:docMk/>
            <pc:sldMk cId="1662086633" sldId="263"/>
            <ac:spMk id="2" creationId="{D4FFC6FB-37DC-4C33-AB17-628EAAB98A3D}"/>
          </ac:spMkLst>
        </pc:spChg>
        <pc:spChg chg="del mod">
          <ac:chgData name="Negar Ayoubzadeh-Bartos" userId="56146e436da2f09e" providerId="LiveId" clId="{7E63C00F-4951-4DCE-B54F-A21658BB5E1B}" dt="2019-03-02T18:47:00.249" v="1423" actId="26606"/>
          <ac:spMkLst>
            <pc:docMk/>
            <pc:sldMk cId="1662086633" sldId="263"/>
            <ac:spMk id="3" creationId="{572E6770-CF17-4E44-ACB6-3F14E5CC772F}"/>
          </ac:spMkLst>
        </pc:spChg>
        <pc:spChg chg="add">
          <ac:chgData name="Negar Ayoubzadeh-Bartos" userId="56146e436da2f09e" providerId="LiveId" clId="{7E63C00F-4951-4DCE-B54F-A21658BB5E1B}" dt="2019-03-02T18:47:00.249" v="1423" actId="26606"/>
          <ac:spMkLst>
            <pc:docMk/>
            <pc:sldMk cId="1662086633" sldId="263"/>
            <ac:spMk id="10" creationId="{4E78424C-6FD0-41F8-9CAA-5DC19C42359F}"/>
          </ac:spMkLst>
        </pc:spChg>
        <pc:spChg chg="add">
          <ac:chgData name="Negar Ayoubzadeh-Bartos" userId="56146e436da2f09e" providerId="LiveId" clId="{7E63C00F-4951-4DCE-B54F-A21658BB5E1B}" dt="2019-03-02T18:47:00.249" v="1423" actId="26606"/>
          <ac:spMkLst>
            <pc:docMk/>
            <pc:sldMk cId="1662086633" sldId="263"/>
            <ac:spMk id="12" creationId="{DD136760-57DC-4301-8BEA-B71AD2D13905}"/>
          </ac:spMkLst>
        </pc:spChg>
        <pc:spChg chg="add">
          <ac:chgData name="Negar Ayoubzadeh-Bartos" userId="56146e436da2f09e" providerId="LiveId" clId="{7E63C00F-4951-4DCE-B54F-A21658BB5E1B}" dt="2019-03-02T18:47:00.249" v="1423" actId="26606"/>
          <ac:spMkLst>
            <pc:docMk/>
            <pc:sldMk cId="1662086633" sldId="263"/>
            <ac:spMk id="14" creationId="{BDC58DEA-1307-4F44-AD47-E613D8B76A89}"/>
          </ac:spMkLst>
        </pc:spChg>
        <pc:spChg chg="add">
          <ac:chgData name="Negar Ayoubzadeh-Bartos" userId="56146e436da2f09e" providerId="LiveId" clId="{7E63C00F-4951-4DCE-B54F-A21658BB5E1B}" dt="2019-03-02T18:47:00.249" v="1423" actId="26606"/>
          <ac:spMkLst>
            <pc:docMk/>
            <pc:sldMk cId="1662086633" sldId="263"/>
            <ac:spMk id="16" creationId="{C99B912D-1E4B-42AF-A2BE-CFEFEC916EE7}"/>
          </ac:spMkLst>
        </pc:spChg>
        <pc:graphicFrameChg chg="add mod">
          <ac:chgData name="Negar Ayoubzadeh-Bartos" userId="56146e436da2f09e" providerId="LiveId" clId="{7E63C00F-4951-4DCE-B54F-A21658BB5E1B}" dt="2019-03-02T18:51:55.765" v="1462" actId="255"/>
          <ac:graphicFrameMkLst>
            <pc:docMk/>
            <pc:sldMk cId="1662086633" sldId="263"/>
            <ac:graphicFrameMk id="5" creationId="{09A1B719-C6B4-4962-B525-49268757D0E6}"/>
          </ac:graphicFrameMkLst>
        </pc:graphicFrameChg>
      </pc:sldChg>
      <pc:sldChg chg="addSp delSp modSp add mod setBg setClrOvrMap">
        <pc:chgData name="Negar Ayoubzadeh-Bartos" userId="56146e436da2f09e" providerId="LiveId" clId="{7E63C00F-4951-4DCE-B54F-A21658BB5E1B}" dt="2019-03-02T18:32:35.226" v="1349" actId="14100"/>
        <pc:sldMkLst>
          <pc:docMk/>
          <pc:sldMk cId="1227708182" sldId="264"/>
        </pc:sldMkLst>
        <pc:spChg chg="del">
          <ac:chgData name="Negar Ayoubzadeh-Bartos" userId="56146e436da2f09e" providerId="LiveId" clId="{7E63C00F-4951-4DCE-B54F-A21658BB5E1B}" dt="2019-03-02T07:59:58.321" v="113" actId="478"/>
          <ac:spMkLst>
            <pc:docMk/>
            <pc:sldMk cId="1227708182" sldId="264"/>
            <ac:spMk id="2" creationId="{BFF11619-B85F-449C-8589-F0CEBECB577B}"/>
          </ac:spMkLst>
        </pc:spChg>
        <pc:spChg chg="mod">
          <ac:chgData name="Negar Ayoubzadeh-Bartos" userId="56146e436da2f09e" providerId="LiveId" clId="{7E63C00F-4951-4DCE-B54F-A21658BB5E1B}" dt="2019-03-02T18:32:35.226" v="1349" actId="14100"/>
          <ac:spMkLst>
            <pc:docMk/>
            <pc:sldMk cId="1227708182" sldId="264"/>
            <ac:spMk id="3" creationId="{7EF6F4F7-6EC7-4D5D-B74A-4A1CB1850A68}"/>
          </ac:spMkLst>
        </pc:spChg>
        <pc:spChg chg="add del">
          <ac:chgData name="Negar Ayoubzadeh-Bartos" userId="56146e436da2f09e" providerId="LiveId" clId="{7E63C00F-4951-4DCE-B54F-A21658BB5E1B}" dt="2019-03-02T18:13:29.240" v="683" actId="26606"/>
          <ac:spMkLst>
            <pc:docMk/>
            <pc:sldMk cId="1227708182" sldId="264"/>
            <ac:spMk id="8" creationId="{923E8915-D2AA-4327-A45A-972C3CA9574B}"/>
          </ac:spMkLst>
        </pc:spChg>
        <pc:spChg chg="add del">
          <ac:chgData name="Negar Ayoubzadeh-Bartos" userId="56146e436da2f09e" providerId="LiveId" clId="{7E63C00F-4951-4DCE-B54F-A21658BB5E1B}" dt="2019-03-02T18:13:29.240" v="683" actId="26606"/>
          <ac:spMkLst>
            <pc:docMk/>
            <pc:sldMk cId="1227708182" sldId="264"/>
            <ac:spMk id="10" creationId="{8302FC3C-9804-4950-B721-5FD704BA6065}"/>
          </ac:spMkLst>
        </pc:spChg>
        <pc:spChg chg="add del">
          <ac:chgData name="Negar Ayoubzadeh-Bartos" userId="56146e436da2f09e" providerId="LiveId" clId="{7E63C00F-4951-4DCE-B54F-A21658BB5E1B}" dt="2019-03-02T18:13:29.240" v="683" actId="26606"/>
          <ac:spMkLst>
            <pc:docMk/>
            <pc:sldMk cId="1227708182" sldId="264"/>
            <ac:spMk id="16" creationId="{F3798573-F27B-47EB-8EA4-7EE34954C2D6}"/>
          </ac:spMkLst>
        </pc:spChg>
        <pc:spChg chg="add del">
          <ac:chgData name="Negar Ayoubzadeh-Bartos" userId="56146e436da2f09e" providerId="LiveId" clId="{7E63C00F-4951-4DCE-B54F-A21658BB5E1B}" dt="2019-03-02T18:13:31.045" v="685" actId="26606"/>
          <ac:spMkLst>
            <pc:docMk/>
            <pc:sldMk cId="1227708182" sldId="264"/>
            <ac:spMk id="18" creationId="{74CD14DB-BB81-479F-A1FC-1C75640E9F84}"/>
          </ac:spMkLst>
        </pc:spChg>
        <pc:spChg chg="add del">
          <ac:chgData name="Negar Ayoubzadeh-Bartos" userId="56146e436da2f09e" providerId="LiveId" clId="{7E63C00F-4951-4DCE-B54F-A21658BB5E1B}" dt="2019-03-02T18:13:31.045" v="685" actId="26606"/>
          <ac:spMkLst>
            <pc:docMk/>
            <pc:sldMk cId="1227708182" sldId="264"/>
            <ac:spMk id="19" creationId="{C943A91B-7CA7-4592-A975-73B1BF8C4C74}"/>
          </ac:spMkLst>
        </pc:spChg>
        <pc:spChg chg="add del">
          <ac:chgData name="Negar Ayoubzadeh-Bartos" userId="56146e436da2f09e" providerId="LiveId" clId="{7E63C00F-4951-4DCE-B54F-A21658BB5E1B}" dt="2019-03-02T18:13:31.045" v="685" actId="26606"/>
          <ac:spMkLst>
            <pc:docMk/>
            <pc:sldMk cId="1227708182" sldId="264"/>
            <ac:spMk id="20" creationId="{EC471314-E46A-414B-8D91-74880E84F187}"/>
          </ac:spMkLst>
        </pc:spChg>
        <pc:spChg chg="add del">
          <ac:chgData name="Negar Ayoubzadeh-Bartos" userId="56146e436da2f09e" providerId="LiveId" clId="{7E63C00F-4951-4DCE-B54F-A21658BB5E1B}" dt="2019-03-02T18:13:31.045" v="685" actId="26606"/>
          <ac:spMkLst>
            <pc:docMk/>
            <pc:sldMk cId="1227708182" sldId="264"/>
            <ac:spMk id="21" creationId="{6A681326-1C9D-44A3-A627-3871BDAE4127}"/>
          </ac:spMkLst>
        </pc:spChg>
        <pc:spChg chg="add del">
          <ac:chgData name="Negar Ayoubzadeh-Bartos" userId="56146e436da2f09e" providerId="LiveId" clId="{7E63C00F-4951-4DCE-B54F-A21658BB5E1B}" dt="2019-03-02T18:13:40.002" v="687" actId="26606"/>
          <ac:spMkLst>
            <pc:docMk/>
            <pc:sldMk cId="1227708182" sldId="264"/>
            <ac:spMk id="23" creationId="{052BEFF1-896C-45B1-B02C-96A6A1BC389A}"/>
          </ac:spMkLst>
        </pc:spChg>
        <pc:spChg chg="add del">
          <ac:chgData name="Negar Ayoubzadeh-Bartos" userId="56146e436da2f09e" providerId="LiveId" clId="{7E63C00F-4951-4DCE-B54F-A21658BB5E1B}" dt="2019-03-02T18:13:40.002" v="687" actId="26606"/>
          <ac:spMkLst>
            <pc:docMk/>
            <pc:sldMk cId="1227708182" sldId="264"/>
            <ac:spMk id="24" creationId="{BB237A14-61B1-4C00-A670-5D8D68A8668E}"/>
          </ac:spMkLst>
        </pc:spChg>
        <pc:spChg chg="add del">
          <ac:chgData name="Negar Ayoubzadeh-Bartos" userId="56146e436da2f09e" providerId="LiveId" clId="{7E63C00F-4951-4DCE-B54F-A21658BB5E1B}" dt="2019-03-02T18:13:40.002" v="687" actId="26606"/>
          <ac:spMkLst>
            <pc:docMk/>
            <pc:sldMk cId="1227708182" sldId="264"/>
            <ac:spMk id="25" creationId="{8598F259-6F54-47A3-8D13-1603D786A328}"/>
          </ac:spMkLst>
        </pc:spChg>
        <pc:spChg chg="add del">
          <ac:chgData name="Negar Ayoubzadeh-Bartos" userId="56146e436da2f09e" providerId="LiveId" clId="{7E63C00F-4951-4DCE-B54F-A21658BB5E1B}" dt="2019-03-02T18:13:40.002" v="687" actId="26606"/>
          <ac:spMkLst>
            <pc:docMk/>
            <pc:sldMk cId="1227708182" sldId="264"/>
            <ac:spMk id="26" creationId="{0BA768A8-4FED-4ED8-9E46-6BE72188ECD2}"/>
          </ac:spMkLst>
        </pc:spChg>
        <pc:spChg chg="add del">
          <ac:chgData name="Negar Ayoubzadeh-Bartos" userId="56146e436da2f09e" providerId="LiveId" clId="{7E63C00F-4951-4DCE-B54F-A21658BB5E1B}" dt="2019-03-02T18:13:45.442" v="689" actId="26606"/>
          <ac:spMkLst>
            <pc:docMk/>
            <pc:sldMk cId="1227708182" sldId="264"/>
            <ac:spMk id="28" creationId="{270BDA80-627C-422A-AFFD-B7F1DC0F7734}"/>
          </ac:spMkLst>
        </pc:spChg>
        <pc:spChg chg="add">
          <ac:chgData name="Negar Ayoubzadeh-Bartos" userId="56146e436da2f09e" providerId="LiveId" clId="{7E63C00F-4951-4DCE-B54F-A21658BB5E1B}" dt="2019-03-02T18:13:45.489" v="690" actId="26606"/>
          <ac:spMkLst>
            <pc:docMk/>
            <pc:sldMk cId="1227708182" sldId="264"/>
            <ac:spMk id="30" creationId="{20331F6A-DA09-422D-8CED-00C0B458583E}"/>
          </ac:spMkLst>
        </pc:spChg>
        <pc:spChg chg="add">
          <ac:chgData name="Negar Ayoubzadeh-Bartos" userId="56146e436da2f09e" providerId="LiveId" clId="{7E63C00F-4951-4DCE-B54F-A21658BB5E1B}" dt="2019-03-02T18:13:45.489" v="690" actId="26606"/>
          <ac:spMkLst>
            <pc:docMk/>
            <pc:sldMk cId="1227708182" sldId="264"/>
            <ac:spMk id="31" creationId="{107C2F65-00C4-451C-8BFA-E765DEC17168}"/>
          </ac:spMkLst>
        </pc:spChg>
        <pc:spChg chg="add">
          <ac:chgData name="Negar Ayoubzadeh-Bartos" userId="56146e436da2f09e" providerId="LiveId" clId="{7E63C00F-4951-4DCE-B54F-A21658BB5E1B}" dt="2019-03-02T18:13:45.489" v="690" actId="26606"/>
          <ac:spMkLst>
            <pc:docMk/>
            <pc:sldMk cId="1227708182" sldId="264"/>
            <ac:spMk id="32" creationId="{50DDF752-B2A6-49DC-B474-8E1F71AFF1DF}"/>
          </ac:spMkLst>
        </pc:spChg>
        <pc:picChg chg="add del">
          <ac:chgData name="Negar Ayoubzadeh-Bartos" userId="56146e436da2f09e" providerId="LiveId" clId="{7E63C00F-4951-4DCE-B54F-A21658BB5E1B}" dt="2019-03-02T18:13:29.240" v="683" actId="26606"/>
          <ac:picMkLst>
            <pc:docMk/>
            <pc:sldMk cId="1227708182" sldId="264"/>
            <ac:picMk id="14" creationId="{3BC6EBB2-9BDC-4075-BA6B-43A9FBF9C86C}"/>
          </ac:picMkLst>
        </pc:picChg>
        <pc:picChg chg="add">
          <ac:chgData name="Negar Ayoubzadeh-Bartos" userId="56146e436da2f09e" providerId="LiveId" clId="{7E63C00F-4951-4DCE-B54F-A21658BB5E1B}" dt="2019-03-02T18:15:55.969" v="704"/>
          <ac:picMkLst>
            <pc:docMk/>
            <pc:sldMk cId="1227708182" sldId="264"/>
            <ac:picMk id="22" creationId="{6A435561-9098-4EA4-8ED8-355D4EF73433}"/>
          </ac:picMkLst>
        </pc:picChg>
        <pc:cxnChg chg="add del">
          <ac:chgData name="Negar Ayoubzadeh-Bartos" userId="56146e436da2f09e" providerId="LiveId" clId="{7E63C00F-4951-4DCE-B54F-A21658BB5E1B}" dt="2019-03-02T18:13:29.240" v="683" actId="26606"/>
          <ac:cxnSpMkLst>
            <pc:docMk/>
            <pc:sldMk cId="1227708182" sldId="264"/>
            <ac:cxnSpMk id="12" creationId="{6B9695BD-ECF6-49CA-8877-8C493193C65D}"/>
          </ac:cxnSpMkLst>
        </pc:cxnChg>
      </pc:sldChg>
      <pc:sldChg chg="delSp modSp add">
        <pc:chgData name="Negar Ayoubzadeh-Bartos" userId="56146e436da2f09e" providerId="LiveId" clId="{7E63C00F-4951-4DCE-B54F-A21658BB5E1B}" dt="2019-03-02T18:36:23.714" v="1363" actId="14100"/>
        <pc:sldMkLst>
          <pc:docMk/>
          <pc:sldMk cId="121508071" sldId="265"/>
        </pc:sldMkLst>
        <pc:spChg chg="del mod">
          <ac:chgData name="Negar Ayoubzadeh-Bartos" userId="56146e436da2f09e" providerId="LiveId" clId="{7E63C00F-4951-4DCE-B54F-A21658BB5E1B}" dt="2019-03-02T08:01:10.597" v="127" actId="478"/>
          <ac:spMkLst>
            <pc:docMk/>
            <pc:sldMk cId="121508071" sldId="265"/>
            <ac:spMk id="2" creationId="{47FD83A7-34BA-434C-A601-A625D97B2964}"/>
          </ac:spMkLst>
        </pc:spChg>
        <pc:spChg chg="mod">
          <ac:chgData name="Negar Ayoubzadeh-Bartos" userId="56146e436da2f09e" providerId="LiveId" clId="{7E63C00F-4951-4DCE-B54F-A21658BB5E1B}" dt="2019-03-02T18:36:23.714" v="1363" actId="14100"/>
          <ac:spMkLst>
            <pc:docMk/>
            <pc:sldMk cId="121508071" sldId="265"/>
            <ac:spMk id="3" creationId="{3D3BA397-AD2D-4DE2-AB5D-3A42894A76BD}"/>
          </ac:spMkLst>
        </pc:spChg>
      </pc:sldChg>
      <pc:sldChg chg="delSp modSp add">
        <pc:chgData name="Negar Ayoubzadeh-Bartos" userId="56146e436da2f09e" providerId="LiveId" clId="{7E63C00F-4951-4DCE-B54F-A21658BB5E1B}" dt="2019-03-02T08:06:39.404" v="165" actId="1076"/>
        <pc:sldMkLst>
          <pc:docMk/>
          <pc:sldMk cId="826107445" sldId="266"/>
        </pc:sldMkLst>
        <pc:spChg chg="del mod">
          <ac:chgData name="Negar Ayoubzadeh-Bartos" userId="56146e436da2f09e" providerId="LiveId" clId="{7E63C00F-4951-4DCE-B54F-A21658BB5E1B}" dt="2019-03-02T08:06:09.463" v="162" actId="478"/>
          <ac:spMkLst>
            <pc:docMk/>
            <pc:sldMk cId="826107445" sldId="266"/>
            <ac:spMk id="2" creationId="{F25F7BAD-86DA-4C1D-850A-A1F467372E9E}"/>
          </ac:spMkLst>
        </pc:spChg>
        <pc:spChg chg="mod">
          <ac:chgData name="Negar Ayoubzadeh-Bartos" userId="56146e436da2f09e" providerId="LiveId" clId="{7E63C00F-4951-4DCE-B54F-A21658BB5E1B}" dt="2019-03-02T08:06:39.404" v="165" actId="1076"/>
          <ac:spMkLst>
            <pc:docMk/>
            <pc:sldMk cId="826107445" sldId="266"/>
            <ac:spMk id="3" creationId="{5BCCD2E0-9548-48F3-85F1-3B55970B055D}"/>
          </ac:spMkLst>
        </pc:spChg>
      </pc:sldChg>
      <pc:sldChg chg="addSp modSp add">
        <pc:chgData name="Negar Ayoubzadeh-Bartos" userId="56146e436da2f09e" providerId="LiveId" clId="{7E63C00F-4951-4DCE-B54F-A21658BB5E1B}" dt="2019-03-02T15:49:22.757" v="197" actId="1076"/>
        <pc:sldMkLst>
          <pc:docMk/>
          <pc:sldMk cId="3623432833" sldId="267"/>
        </pc:sldMkLst>
        <pc:spChg chg="add">
          <ac:chgData name="Negar Ayoubzadeh-Bartos" userId="56146e436da2f09e" providerId="LiveId" clId="{7E63C00F-4951-4DCE-B54F-A21658BB5E1B}" dt="2019-03-02T08:12:54.874" v="192"/>
          <ac:spMkLst>
            <pc:docMk/>
            <pc:sldMk cId="3623432833" sldId="267"/>
            <ac:spMk id="2" creationId="{E42CB76A-588B-41A1-9904-C818458CF7E5}"/>
          </ac:spMkLst>
        </pc:spChg>
        <pc:spChg chg="add">
          <ac:chgData name="Negar Ayoubzadeh-Bartos" userId="56146e436da2f09e" providerId="LiveId" clId="{7E63C00F-4951-4DCE-B54F-A21658BB5E1B}" dt="2019-03-02T15:47:22.305" v="193"/>
          <ac:spMkLst>
            <pc:docMk/>
            <pc:sldMk cId="3623432833" sldId="267"/>
            <ac:spMk id="3" creationId="{AC770E36-6CB2-4D0C-AE35-56C9B7B47347}"/>
          </ac:spMkLst>
        </pc:spChg>
        <pc:spChg chg="add">
          <ac:chgData name="Negar Ayoubzadeh-Bartos" userId="56146e436da2f09e" providerId="LiveId" clId="{7E63C00F-4951-4DCE-B54F-A21658BB5E1B}" dt="2019-03-02T15:49:05.239" v="194"/>
          <ac:spMkLst>
            <pc:docMk/>
            <pc:sldMk cId="3623432833" sldId="267"/>
            <ac:spMk id="4" creationId="{BDA119B1-F969-4EF5-8A74-E4E7955EF838}"/>
          </ac:spMkLst>
        </pc:spChg>
        <pc:picChg chg="add mod">
          <ac:chgData name="Negar Ayoubzadeh-Bartos" userId="56146e436da2f09e" providerId="LiveId" clId="{7E63C00F-4951-4DCE-B54F-A21658BB5E1B}" dt="2019-03-02T15:49:22.757" v="197" actId="1076"/>
          <ac:picMkLst>
            <pc:docMk/>
            <pc:sldMk cId="3623432833" sldId="267"/>
            <ac:picMk id="7176" creationId="{6F80FEA8-1830-4C50-9B3D-1E10E1F80EEF}"/>
          </ac:picMkLst>
        </pc:picChg>
      </pc:sldChg>
      <pc:sldChg chg="delSp modSp add">
        <pc:chgData name="Negar Ayoubzadeh-Bartos" userId="56146e436da2f09e" providerId="LiveId" clId="{7E63C00F-4951-4DCE-B54F-A21658BB5E1B}" dt="2019-03-02T18:56:53.331" v="1514" actId="14100"/>
        <pc:sldMkLst>
          <pc:docMk/>
          <pc:sldMk cId="2094657567" sldId="268"/>
        </pc:sldMkLst>
        <pc:spChg chg="del mod">
          <ac:chgData name="Negar Ayoubzadeh-Bartos" userId="56146e436da2f09e" providerId="LiveId" clId="{7E63C00F-4951-4DCE-B54F-A21658BB5E1B}" dt="2019-03-02T16:20:38.696" v="202" actId="478"/>
          <ac:spMkLst>
            <pc:docMk/>
            <pc:sldMk cId="2094657567" sldId="268"/>
            <ac:spMk id="2" creationId="{1409556A-C6C1-4EFB-8479-B40491CCE707}"/>
          </ac:spMkLst>
        </pc:spChg>
        <pc:spChg chg="mod">
          <ac:chgData name="Negar Ayoubzadeh-Bartos" userId="56146e436da2f09e" providerId="LiveId" clId="{7E63C00F-4951-4DCE-B54F-A21658BB5E1B}" dt="2019-03-02T18:56:53.331" v="1514" actId="14100"/>
          <ac:spMkLst>
            <pc:docMk/>
            <pc:sldMk cId="2094657567" sldId="268"/>
            <ac:spMk id="3" creationId="{43917947-E2E7-46B3-90F4-802FFBB3D757}"/>
          </ac:spMkLst>
        </pc:spChg>
      </pc:sldChg>
      <pc:sldChg chg="addSp modSp add">
        <pc:chgData name="Negar Ayoubzadeh-Bartos" userId="56146e436da2f09e" providerId="LiveId" clId="{7E63C00F-4951-4DCE-B54F-A21658BB5E1B}" dt="2019-03-02T17:01:08.839" v="283" actId="20577"/>
        <pc:sldMkLst>
          <pc:docMk/>
          <pc:sldMk cId="136295363" sldId="269"/>
        </pc:sldMkLst>
        <pc:spChg chg="add mod">
          <ac:chgData name="Negar Ayoubzadeh-Bartos" userId="56146e436da2f09e" providerId="LiveId" clId="{7E63C00F-4951-4DCE-B54F-A21658BB5E1B}" dt="2019-03-02T17:01:08.839" v="283" actId="20577"/>
          <ac:spMkLst>
            <pc:docMk/>
            <pc:sldMk cId="136295363" sldId="269"/>
            <ac:spMk id="2" creationId="{E9AFCB6F-24B3-4CE5-97AE-CD8BC870F19A}"/>
          </ac:spMkLst>
        </pc:spChg>
      </pc:sldChg>
      <pc:sldChg chg="addSp modSp add">
        <pc:chgData name="Negar Ayoubzadeh-Bartos" userId="56146e436da2f09e" providerId="LiveId" clId="{7E63C00F-4951-4DCE-B54F-A21658BB5E1B}" dt="2019-03-02T16:59:14.915" v="267" actId="20577"/>
        <pc:sldMkLst>
          <pc:docMk/>
          <pc:sldMk cId="4209941610" sldId="270"/>
        </pc:sldMkLst>
        <pc:spChg chg="add mod">
          <ac:chgData name="Negar Ayoubzadeh-Bartos" userId="56146e436da2f09e" providerId="LiveId" clId="{7E63C00F-4951-4DCE-B54F-A21658BB5E1B}" dt="2019-03-02T16:59:14.915" v="267" actId="20577"/>
          <ac:spMkLst>
            <pc:docMk/>
            <pc:sldMk cId="4209941610" sldId="270"/>
            <ac:spMk id="2" creationId="{AC990A7A-B76C-4B71-95B6-79E5E0C02887}"/>
          </ac:spMkLst>
        </pc:spChg>
      </pc:sldChg>
      <pc:sldChg chg="addSp delSp modSp add">
        <pc:chgData name="Negar Ayoubzadeh-Bartos" userId="56146e436da2f09e" providerId="LiveId" clId="{7E63C00F-4951-4DCE-B54F-A21658BB5E1B}" dt="2019-03-02T17:20:44.201" v="421" actId="1076"/>
        <pc:sldMkLst>
          <pc:docMk/>
          <pc:sldMk cId="3964936542" sldId="271"/>
        </pc:sldMkLst>
        <pc:spChg chg="add del mod">
          <ac:chgData name="Negar Ayoubzadeh-Bartos" userId="56146e436da2f09e" providerId="LiveId" clId="{7E63C00F-4951-4DCE-B54F-A21658BB5E1B}" dt="2019-03-02T17:20:44.201" v="421" actId="1076"/>
          <ac:spMkLst>
            <pc:docMk/>
            <pc:sldMk cId="3964936542" sldId="271"/>
            <ac:spMk id="4" creationId="{79010505-4EF4-4AE9-B2D1-0C4AFA35BF53}"/>
          </ac:spMkLst>
        </pc:spChg>
        <pc:picChg chg="add del">
          <ac:chgData name="Negar Ayoubzadeh-Bartos" userId="56146e436da2f09e" providerId="LiveId" clId="{7E63C00F-4951-4DCE-B54F-A21658BB5E1B}" dt="2019-03-02T17:17:49.541" v="387" actId="478"/>
          <ac:picMkLst>
            <pc:docMk/>
            <pc:sldMk cId="3964936542" sldId="271"/>
            <ac:picMk id="2" creationId="{19DC401B-A212-483F-A03E-A8547F1FCB8C}"/>
          </ac:picMkLst>
        </pc:picChg>
        <pc:picChg chg="add mod">
          <ac:chgData name="Negar Ayoubzadeh-Bartos" userId="56146e436da2f09e" providerId="LiveId" clId="{7E63C00F-4951-4DCE-B54F-A21658BB5E1B}" dt="2019-03-02T17:19:34.680" v="396" actId="14100"/>
          <ac:picMkLst>
            <pc:docMk/>
            <pc:sldMk cId="3964936542" sldId="271"/>
            <ac:picMk id="3" creationId="{F93AB366-59B9-4AC4-8D47-D3F3EAEBF618}"/>
          </ac:picMkLst>
        </pc:picChg>
      </pc:sldChg>
      <pc:sldChg chg="addSp modSp add mod setBg">
        <pc:chgData name="Negar Ayoubzadeh-Bartos" userId="56146e436da2f09e" providerId="LiveId" clId="{7E63C00F-4951-4DCE-B54F-A21658BB5E1B}" dt="2019-03-02T18:55:45.037" v="1504" actId="122"/>
        <pc:sldMkLst>
          <pc:docMk/>
          <pc:sldMk cId="1468368084" sldId="272"/>
        </pc:sldMkLst>
        <pc:spChg chg="mod">
          <ac:chgData name="Negar Ayoubzadeh-Bartos" userId="56146e436da2f09e" providerId="LiveId" clId="{7E63C00F-4951-4DCE-B54F-A21658BB5E1B}" dt="2019-03-02T18:55:45.037" v="1504" actId="122"/>
          <ac:spMkLst>
            <pc:docMk/>
            <pc:sldMk cId="1468368084" sldId="272"/>
            <ac:spMk id="2" creationId="{37CB6BA9-3901-40C3-9696-26B16C90988A}"/>
          </ac:spMkLst>
        </pc:spChg>
        <pc:spChg chg="mod">
          <ac:chgData name="Negar Ayoubzadeh-Bartos" userId="56146e436da2f09e" providerId="LiveId" clId="{7E63C00F-4951-4DCE-B54F-A21658BB5E1B}" dt="2019-03-02T18:54:31.505" v="1495" actId="207"/>
          <ac:spMkLst>
            <pc:docMk/>
            <pc:sldMk cId="1468368084" sldId="272"/>
            <ac:spMk id="3" creationId="{97E4B9D7-E911-4EC1-A210-7B4F0512A5F9}"/>
          </ac:spMkLst>
        </pc:spChg>
        <pc:spChg chg="add">
          <ac:chgData name="Negar Ayoubzadeh-Bartos" userId="56146e436da2f09e" providerId="LiveId" clId="{7E63C00F-4951-4DCE-B54F-A21658BB5E1B}" dt="2019-03-02T18:53:39.811" v="1492" actId="26606"/>
          <ac:spMkLst>
            <pc:docMk/>
            <pc:sldMk cId="1468368084" sldId="272"/>
            <ac:spMk id="8" creationId="{20331F6A-DA09-422D-8CED-00C0B458583E}"/>
          </ac:spMkLst>
        </pc:spChg>
        <pc:spChg chg="add">
          <ac:chgData name="Negar Ayoubzadeh-Bartos" userId="56146e436da2f09e" providerId="LiveId" clId="{7E63C00F-4951-4DCE-B54F-A21658BB5E1B}" dt="2019-03-02T18:53:39.811" v="1492" actId="26606"/>
          <ac:spMkLst>
            <pc:docMk/>
            <pc:sldMk cId="1468368084" sldId="272"/>
            <ac:spMk id="10" creationId="{107C2F65-00C4-451C-8BFA-E765DEC17168}"/>
          </ac:spMkLst>
        </pc:spChg>
        <pc:spChg chg="add">
          <ac:chgData name="Negar Ayoubzadeh-Bartos" userId="56146e436da2f09e" providerId="LiveId" clId="{7E63C00F-4951-4DCE-B54F-A21658BB5E1B}" dt="2019-03-02T18:53:39.811" v="1492" actId="26606"/>
          <ac:spMkLst>
            <pc:docMk/>
            <pc:sldMk cId="1468368084" sldId="272"/>
            <ac:spMk id="12" creationId="{50DDF752-B2A6-49DC-B474-8E1F71AFF1DF}"/>
          </ac:spMkLst>
        </pc:spChg>
      </pc:sldChg>
      <pc:sldChg chg="delSp modSp add">
        <pc:chgData name="Negar Ayoubzadeh-Bartos" userId="56146e436da2f09e" providerId="LiveId" clId="{7E63C00F-4951-4DCE-B54F-A21658BB5E1B}" dt="2019-03-02T18:58:04.676" v="1527" actId="255"/>
        <pc:sldMkLst>
          <pc:docMk/>
          <pc:sldMk cId="2118335205" sldId="273"/>
        </pc:sldMkLst>
        <pc:spChg chg="del">
          <ac:chgData name="Negar Ayoubzadeh-Bartos" userId="56146e436da2f09e" providerId="LiveId" clId="{7E63C00F-4951-4DCE-B54F-A21658BB5E1B}" dt="2019-03-02T18:57:01.485" v="1515" actId="478"/>
          <ac:spMkLst>
            <pc:docMk/>
            <pc:sldMk cId="2118335205" sldId="273"/>
            <ac:spMk id="2" creationId="{B9519006-9EFD-4F8A-AA90-A1AE96A474CA}"/>
          </ac:spMkLst>
        </pc:spChg>
        <pc:spChg chg="mod">
          <ac:chgData name="Negar Ayoubzadeh-Bartos" userId="56146e436da2f09e" providerId="LiveId" clId="{7E63C00F-4951-4DCE-B54F-A21658BB5E1B}" dt="2019-03-02T18:58:04.676" v="1527" actId="255"/>
          <ac:spMkLst>
            <pc:docMk/>
            <pc:sldMk cId="2118335205" sldId="273"/>
            <ac:spMk id="3" creationId="{19C2224C-F8E9-44BD-807C-FED34B16815E}"/>
          </ac:spMkLst>
        </pc:spChg>
      </pc:sldChg>
      <pc:sldChg chg="addSp modSp add del">
        <pc:chgData name="Negar Ayoubzadeh-Bartos" userId="56146e436da2f09e" providerId="LiveId" clId="{7E63C00F-4951-4DCE-B54F-A21658BB5E1B}" dt="2019-03-02T18:59:35.613" v="1535" actId="2696"/>
        <pc:sldMkLst>
          <pc:docMk/>
          <pc:sldMk cId="2755654467" sldId="274"/>
        </pc:sldMkLst>
        <pc:spChg chg="add mod">
          <ac:chgData name="Negar Ayoubzadeh-Bartos" userId="56146e436da2f09e" providerId="LiveId" clId="{7E63C00F-4951-4DCE-B54F-A21658BB5E1B}" dt="2019-03-02T18:59:13.844" v="1534" actId="6549"/>
          <ac:spMkLst>
            <pc:docMk/>
            <pc:sldMk cId="2755654467" sldId="274"/>
            <ac:spMk id="2" creationId="{C267BD33-53BC-4BF3-AC15-A545C68CC155}"/>
          </ac:spMkLst>
        </pc:spChg>
      </pc:sldChg>
      <pc:sldChg chg="addSp modSp add">
        <pc:chgData name="Negar Ayoubzadeh-Bartos" userId="56146e436da2f09e" providerId="LiveId" clId="{7E63C00F-4951-4DCE-B54F-A21658BB5E1B}" dt="2019-03-02T18:16:34.321" v="706" actId="1076"/>
        <pc:sldMkLst>
          <pc:docMk/>
          <pc:sldMk cId="715530195" sldId="275"/>
        </pc:sldMkLst>
        <pc:spChg chg="add mod">
          <ac:chgData name="Negar Ayoubzadeh-Bartos" userId="56146e436da2f09e" providerId="LiveId" clId="{7E63C00F-4951-4DCE-B54F-A21658BB5E1B}" dt="2019-03-02T18:16:31.074" v="705" actId="14100"/>
          <ac:spMkLst>
            <pc:docMk/>
            <pc:sldMk cId="715530195" sldId="275"/>
            <ac:spMk id="3" creationId="{5A54A0A4-FC0B-4DAD-9754-A4D58F68F499}"/>
          </ac:spMkLst>
        </pc:spChg>
        <pc:picChg chg="add mod">
          <ac:chgData name="Negar Ayoubzadeh-Bartos" userId="56146e436da2f09e" providerId="LiveId" clId="{7E63C00F-4951-4DCE-B54F-A21658BB5E1B}" dt="2019-03-02T18:16:34.321" v="706" actId="1076"/>
          <ac:picMkLst>
            <pc:docMk/>
            <pc:sldMk cId="715530195" sldId="275"/>
            <ac:picMk id="2" creationId="{E3E3E51E-8317-4D03-B454-5235EC2E9A94}"/>
          </ac:picMkLst>
        </pc:picChg>
      </pc:sldChg>
      <pc:sldChg chg="addSp modSp add">
        <pc:chgData name="Negar Ayoubzadeh-Bartos" userId="56146e436da2f09e" providerId="LiveId" clId="{7E63C00F-4951-4DCE-B54F-A21658BB5E1B}" dt="2019-03-02T18:31:00.051" v="1329"/>
        <pc:sldMkLst>
          <pc:docMk/>
          <pc:sldMk cId="2696031033" sldId="276"/>
        </pc:sldMkLst>
        <pc:spChg chg="add mod">
          <ac:chgData name="Negar Ayoubzadeh-Bartos" userId="56146e436da2f09e" providerId="LiveId" clId="{7E63C00F-4951-4DCE-B54F-A21658BB5E1B}" dt="2019-03-02T18:31:00.051" v="1329"/>
          <ac:spMkLst>
            <pc:docMk/>
            <pc:sldMk cId="2696031033" sldId="276"/>
            <ac:spMk id="2" creationId="{036A377C-2811-4DC3-A72D-27B23509D617}"/>
          </ac:spMkLst>
        </pc:spChg>
      </pc:sldChg>
      <pc:sldChg chg="addSp modSp add">
        <pc:chgData name="Negar Ayoubzadeh-Bartos" userId="56146e436da2f09e" providerId="LiveId" clId="{7E63C00F-4951-4DCE-B54F-A21658BB5E1B}" dt="2019-03-02T18:31:37.548" v="1343" actId="20577"/>
        <pc:sldMkLst>
          <pc:docMk/>
          <pc:sldMk cId="259974535" sldId="277"/>
        </pc:sldMkLst>
        <pc:spChg chg="add mod">
          <ac:chgData name="Negar Ayoubzadeh-Bartos" userId="56146e436da2f09e" providerId="LiveId" clId="{7E63C00F-4951-4DCE-B54F-A21658BB5E1B}" dt="2019-03-02T18:31:37.548" v="1343" actId="20577"/>
          <ac:spMkLst>
            <pc:docMk/>
            <pc:sldMk cId="259974535" sldId="277"/>
            <ac:spMk id="2" creationId="{F62C0CDA-7BE7-4D6D-AF54-C32105B286A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5346FB-2069-41D4-B72E-A2B3446ECDC8}"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89FFE913-6F60-4151-9DC9-C959EBECF400}">
      <dgm:prSet/>
      <dgm:spPr/>
      <dgm:t>
        <a:bodyPr/>
        <a:lstStyle/>
        <a:p>
          <a:r>
            <a:rPr lang="en-US"/>
            <a:t>Badí' was a rebellious youth</a:t>
          </a:r>
        </a:p>
      </dgm:t>
    </dgm:pt>
    <dgm:pt modelId="{9E5B9971-61AB-4165-8F80-ABE2BD5B4E39}" type="parTrans" cxnId="{B8A1AE95-509B-4E3E-BECE-735A89B280F6}">
      <dgm:prSet/>
      <dgm:spPr/>
      <dgm:t>
        <a:bodyPr/>
        <a:lstStyle/>
        <a:p>
          <a:endParaRPr lang="en-US"/>
        </a:p>
      </dgm:t>
    </dgm:pt>
    <dgm:pt modelId="{AF7E91B6-9132-48C0-9FA6-203FB60F896C}" type="sibTrans" cxnId="{B8A1AE95-509B-4E3E-BECE-735A89B280F6}">
      <dgm:prSet/>
      <dgm:spPr/>
      <dgm:t>
        <a:bodyPr/>
        <a:lstStyle/>
        <a:p>
          <a:endParaRPr lang="en-US"/>
        </a:p>
      </dgm:t>
    </dgm:pt>
    <dgm:pt modelId="{F8FF2216-F934-4ABB-846C-B0793A9E662E}">
      <dgm:prSet/>
      <dgm:spPr/>
      <dgm:t>
        <a:bodyPr/>
        <a:lstStyle/>
        <a:p>
          <a:r>
            <a:rPr lang="en-US"/>
            <a:t>His father described him as "the despair of his family". </a:t>
          </a:r>
        </a:p>
      </dgm:t>
    </dgm:pt>
    <dgm:pt modelId="{B57D7571-77B9-4A50-BE60-3822D3D792A1}" type="parTrans" cxnId="{57236374-C050-49E2-8D25-598E781D348D}">
      <dgm:prSet/>
      <dgm:spPr/>
      <dgm:t>
        <a:bodyPr/>
        <a:lstStyle/>
        <a:p>
          <a:endParaRPr lang="en-US"/>
        </a:p>
      </dgm:t>
    </dgm:pt>
    <dgm:pt modelId="{88FE7217-6C9A-466C-A2E9-1A259AC14824}" type="sibTrans" cxnId="{57236374-C050-49E2-8D25-598E781D348D}">
      <dgm:prSet/>
      <dgm:spPr/>
      <dgm:t>
        <a:bodyPr/>
        <a:lstStyle/>
        <a:p>
          <a:endParaRPr lang="en-US"/>
        </a:p>
      </dgm:t>
    </dgm:pt>
    <dgm:pt modelId="{A9F40B1C-190D-4A60-8CCE-2D6DE6CCBE20}">
      <dgm:prSet/>
      <dgm:spPr/>
      <dgm:t>
        <a:bodyPr/>
        <a:lstStyle/>
        <a:p>
          <a:r>
            <a:rPr lang="en-US"/>
            <a:t>Nabil-A'zam met with Badí' and discussed the suffering and tribulations of Bahá'u'lláh,  and read verses from the poem which Bahá'u'lláh composed while in Sulaymaniyyih. </a:t>
          </a:r>
        </a:p>
      </dgm:t>
    </dgm:pt>
    <dgm:pt modelId="{AE3A84D1-C4E3-4D63-9F5D-4FE9BCEF91D3}" type="parTrans" cxnId="{414C77D7-7BEF-4EB5-BA7D-255FA3246518}">
      <dgm:prSet/>
      <dgm:spPr/>
      <dgm:t>
        <a:bodyPr/>
        <a:lstStyle/>
        <a:p>
          <a:endParaRPr lang="en-US"/>
        </a:p>
      </dgm:t>
    </dgm:pt>
    <dgm:pt modelId="{D63761E9-AF5D-4DF5-A1F6-AEFB259F31FD}" type="sibTrans" cxnId="{414C77D7-7BEF-4EB5-BA7D-255FA3246518}">
      <dgm:prSet/>
      <dgm:spPr/>
      <dgm:t>
        <a:bodyPr/>
        <a:lstStyle/>
        <a:p>
          <a:endParaRPr lang="en-US"/>
        </a:p>
      </dgm:t>
    </dgm:pt>
    <dgm:pt modelId="{C18E063D-F217-4353-BC0B-E5C46346B1CD}">
      <dgm:prSet/>
      <dgm:spPr/>
      <dgm:t>
        <a:bodyPr/>
        <a:lstStyle/>
        <a:p>
          <a:r>
            <a:rPr lang="en-US"/>
            <a:t>Badí, after hearing them, begun to weep. </a:t>
          </a:r>
        </a:p>
      </dgm:t>
    </dgm:pt>
    <dgm:pt modelId="{D17E953F-FE17-40AB-951F-02C94504E131}" type="parTrans" cxnId="{6B343F80-F229-4B73-A7E6-D72DE6647BA4}">
      <dgm:prSet/>
      <dgm:spPr/>
      <dgm:t>
        <a:bodyPr/>
        <a:lstStyle/>
        <a:p>
          <a:endParaRPr lang="en-US"/>
        </a:p>
      </dgm:t>
    </dgm:pt>
    <dgm:pt modelId="{3F815C3F-084C-47AA-81A2-FAF09B0F4A1C}" type="sibTrans" cxnId="{6B343F80-F229-4B73-A7E6-D72DE6647BA4}">
      <dgm:prSet/>
      <dgm:spPr/>
      <dgm:t>
        <a:bodyPr/>
        <a:lstStyle/>
        <a:p>
          <a:endParaRPr lang="en-US"/>
        </a:p>
      </dgm:t>
    </dgm:pt>
    <dgm:pt modelId="{ABFAC366-C5E1-4650-ACC8-D5B1D8D8E839}" type="pres">
      <dgm:prSet presAssocID="{B85346FB-2069-41D4-B72E-A2B3446ECDC8}" presName="vert0" presStyleCnt="0">
        <dgm:presLayoutVars>
          <dgm:dir/>
          <dgm:animOne val="branch"/>
          <dgm:animLvl val="lvl"/>
        </dgm:presLayoutVars>
      </dgm:prSet>
      <dgm:spPr/>
    </dgm:pt>
    <dgm:pt modelId="{9F4560B7-5D8D-4235-985C-383E42FE7D82}" type="pres">
      <dgm:prSet presAssocID="{89FFE913-6F60-4151-9DC9-C959EBECF400}" presName="thickLine" presStyleLbl="alignNode1" presStyleIdx="0" presStyleCnt="4"/>
      <dgm:spPr/>
    </dgm:pt>
    <dgm:pt modelId="{91935541-E7C4-47F3-A370-C8462463CD9B}" type="pres">
      <dgm:prSet presAssocID="{89FFE913-6F60-4151-9DC9-C959EBECF400}" presName="horz1" presStyleCnt="0"/>
      <dgm:spPr/>
    </dgm:pt>
    <dgm:pt modelId="{0895F087-4200-4EE2-B34B-E9EF3AB67B6C}" type="pres">
      <dgm:prSet presAssocID="{89FFE913-6F60-4151-9DC9-C959EBECF400}" presName="tx1" presStyleLbl="revTx" presStyleIdx="0" presStyleCnt="4"/>
      <dgm:spPr/>
    </dgm:pt>
    <dgm:pt modelId="{544A955F-722F-4637-A8A3-5FF08EAA896D}" type="pres">
      <dgm:prSet presAssocID="{89FFE913-6F60-4151-9DC9-C959EBECF400}" presName="vert1" presStyleCnt="0"/>
      <dgm:spPr/>
    </dgm:pt>
    <dgm:pt modelId="{D7589B7F-E684-4072-BD34-9D30244F2C1F}" type="pres">
      <dgm:prSet presAssocID="{F8FF2216-F934-4ABB-846C-B0793A9E662E}" presName="thickLine" presStyleLbl="alignNode1" presStyleIdx="1" presStyleCnt="4"/>
      <dgm:spPr/>
    </dgm:pt>
    <dgm:pt modelId="{C2C4602A-4DED-49F9-9DC2-DD3B704158A7}" type="pres">
      <dgm:prSet presAssocID="{F8FF2216-F934-4ABB-846C-B0793A9E662E}" presName="horz1" presStyleCnt="0"/>
      <dgm:spPr/>
    </dgm:pt>
    <dgm:pt modelId="{100D93FA-F6B1-4CE3-B01B-6C0E0570F29A}" type="pres">
      <dgm:prSet presAssocID="{F8FF2216-F934-4ABB-846C-B0793A9E662E}" presName="tx1" presStyleLbl="revTx" presStyleIdx="1" presStyleCnt="4"/>
      <dgm:spPr/>
    </dgm:pt>
    <dgm:pt modelId="{9AF3F175-4293-4FAC-B95B-BA8FA650EB96}" type="pres">
      <dgm:prSet presAssocID="{F8FF2216-F934-4ABB-846C-B0793A9E662E}" presName="vert1" presStyleCnt="0"/>
      <dgm:spPr/>
    </dgm:pt>
    <dgm:pt modelId="{6A07BDFC-8588-41F3-8474-E3C783DAFA4F}" type="pres">
      <dgm:prSet presAssocID="{A9F40B1C-190D-4A60-8CCE-2D6DE6CCBE20}" presName="thickLine" presStyleLbl="alignNode1" presStyleIdx="2" presStyleCnt="4"/>
      <dgm:spPr/>
    </dgm:pt>
    <dgm:pt modelId="{86115559-E428-4B0E-849A-A037926D8D63}" type="pres">
      <dgm:prSet presAssocID="{A9F40B1C-190D-4A60-8CCE-2D6DE6CCBE20}" presName="horz1" presStyleCnt="0"/>
      <dgm:spPr/>
    </dgm:pt>
    <dgm:pt modelId="{A34A33EF-8BF4-4AA7-AFDB-2A5277184DD8}" type="pres">
      <dgm:prSet presAssocID="{A9F40B1C-190D-4A60-8CCE-2D6DE6CCBE20}" presName="tx1" presStyleLbl="revTx" presStyleIdx="2" presStyleCnt="4"/>
      <dgm:spPr/>
    </dgm:pt>
    <dgm:pt modelId="{502E9CD7-6F71-4C27-B41F-7107A892C454}" type="pres">
      <dgm:prSet presAssocID="{A9F40B1C-190D-4A60-8CCE-2D6DE6CCBE20}" presName="vert1" presStyleCnt="0"/>
      <dgm:spPr/>
    </dgm:pt>
    <dgm:pt modelId="{F4A59C02-98E3-46F8-9607-2AA4FC924D61}" type="pres">
      <dgm:prSet presAssocID="{C18E063D-F217-4353-BC0B-E5C46346B1CD}" presName="thickLine" presStyleLbl="alignNode1" presStyleIdx="3" presStyleCnt="4"/>
      <dgm:spPr/>
    </dgm:pt>
    <dgm:pt modelId="{C426F73F-B3A2-4955-B59C-E1578904772E}" type="pres">
      <dgm:prSet presAssocID="{C18E063D-F217-4353-BC0B-E5C46346B1CD}" presName="horz1" presStyleCnt="0"/>
      <dgm:spPr/>
    </dgm:pt>
    <dgm:pt modelId="{C2948BE4-888E-4313-ACEF-A36861F02EF3}" type="pres">
      <dgm:prSet presAssocID="{C18E063D-F217-4353-BC0B-E5C46346B1CD}" presName="tx1" presStyleLbl="revTx" presStyleIdx="3" presStyleCnt="4"/>
      <dgm:spPr/>
    </dgm:pt>
    <dgm:pt modelId="{F75A5935-DA3F-4108-B2DE-011D4CC08A1A}" type="pres">
      <dgm:prSet presAssocID="{C18E063D-F217-4353-BC0B-E5C46346B1CD}" presName="vert1" presStyleCnt="0"/>
      <dgm:spPr/>
    </dgm:pt>
  </dgm:ptLst>
  <dgm:cxnLst>
    <dgm:cxn modelId="{57236374-C050-49E2-8D25-598E781D348D}" srcId="{B85346FB-2069-41D4-B72E-A2B3446ECDC8}" destId="{F8FF2216-F934-4ABB-846C-B0793A9E662E}" srcOrd="1" destOrd="0" parTransId="{B57D7571-77B9-4A50-BE60-3822D3D792A1}" sibTransId="{88FE7217-6C9A-466C-A2E9-1A259AC14824}"/>
    <dgm:cxn modelId="{6B343F80-F229-4B73-A7E6-D72DE6647BA4}" srcId="{B85346FB-2069-41D4-B72E-A2B3446ECDC8}" destId="{C18E063D-F217-4353-BC0B-E5C46346B1CD}" srcOrd="3" destOrd="0" parTransId="{D17E953F-FE17-40AB-951F-02C94504E131}" sibTransId="{3F815C3F-084C-47AA-81A2-FAF09B0F4A1C}"/>
    <dgm:cxn modelId="{4E545985-878D-4744-A349-C418F401BED6}" type="presOf" srcId="{F8FF2216-F934-4ABB-846C-B0793A9E662E}" destId="{100D93FA-F6B1-4CE3-B01B-6C0E0570F29A}" srcOrd="0" destOrd="0" presId="urn:microsoft.com/office/officeart/2008/layout/LinedList"/>
    <dgm:cxn modelId="{B8A1AE95-509B-4E3E-BECE-735A89B280F6}" srcId="{B85346FB-2069-41D4-B72E-A2B3446ECDC8}" destId="{89FFE913-6F60-4151-9DC9-C959EBECF400}" srcOrd="0" destOrd="0" parTransId="{9E5B9971-61AB-4165-8F80-ABE2BD5B4E39}" sibTransId="{AF7E91B6-9132-48C0-9FA6-203FB60F896C}"/>
    <dgm:cxn modelId="{5EBEA7B1-EFD2-41A6-97DF-E5BA4E10C525}" type="presOf" srcId="{B85346FB-2069-41D4-B72E-A2B3446ECDC8}" destId="{ABFAC366-C5E1-4650-ACC8-D5B1D8D8E839}" srcOrd="0" destOrd="0" presId="urn:microsoft.com/office/officeart/2008/layout/LinedList"/>
    <dgm:cxn modelId="{439FE4BD-D6FD-4694-A57A-AC3A7AA8CA15}" type="presOf" srcId="{89FFE913-6F60-4151-9DC9-C959EBECF400}" destId="{0895F087-4200-4EE2-B34B-E9EF3AB67B6C}" srcOrd="0" destOrd="0" presId="urn:microsoft.com/office/officeart/2008/layout/LinedList"/>
    <dgm:cxn modelId="{E79343D1-45B2-444E-AFA9-76D7AF4BAD32}" type="presOf" srcId="{A9F40B1C-190D-4A60-8CCE-2D6DE6CCBE20}" destId="{A34A33EF-8BF4-4AA7-AFDB-2A5277184DD8}" srcOrd="0" destOrd="0" presId="urn:microsoft.com/office/officeart/2008/layout/LinedList"/>
    <dgm:cxn modelId="{DBD7A4D6-569F-42AF-A38C-98624A66BC68}" type="presOf" srcId="{C18E063D-F217-4353-BC0B-E5C46346B1CD}" destId="{C2948BE4-888E-4313-ACEF-A36861F02EF3}" srcOrd="0" destOrd="0" presId="urn:microsoft.com/office/officeart/2008/layout/LinedList"/>
    <dgm:cxn modelId="{414C77D7-7BEF-4EB5-BA7D-255FA3246518}" srcId="{B85346FB-2069-41D4-B72E-A2B3446ECDC8}" destId="{A9F40B1C-190D-4A60-8CCE-2D6DE6CCBE20}" srcOrd="2" destOrd="0" parTransId="{AE3A84D1-C4E3-4D63-9F5D-4FE9BCEF91D3}" sibTransId="{D63761E9-AF5D-4DF5-A1F6-AEFB259F31FD}"/>
    <dgm:cxn modelId="{D61D4C66-6E16-4422-9A47-EB3FC8297495}" type="presParOf" srcId="{ABFAC366-C5E1-4650-ACC8-D5B1D8D8E839}" destId="{9F4560B7-5D8D-4235-985C-383E42FE7D82}" srcOrd="0" destOrd="0" presId="urn:microsoft.com/office/officeart/2008/layout/LinedList"/>
    <dgm:cxn modelId="{F0D798C7-2ED3-472C-9CEB-CEB863DB6D9F}" type="presParOf" srcId="{ABFAC366-C5E1-4650-ACC8-D5B1D8D8E839}" destId="{91935541-E7C4-47F3-A370-C8462463CD9B}" srcOrd="1" destOrd="0" presId="urn:microsoft.com/office/officeart/2008/layout/LinedList"/>
    <dgm:cxn modelId="{C168C4E8-A1C2-4082-8884-790B7716E527}" type="presParOf" srcId="{91935541-E7C4-47F3-A370-C8462463CD9B}" destId="{0895F087-4200-4EE2-B34B-E9EF3AB67B6C}" srcOrd="0" destOrd="0" presId="urn:microsoft.com/office/officeart/2008/layout/LinedList"/>
    <dgm:cxn modelId="{16AC95C4-D91C-4942-80CA-4197837E91D6}" type="presParOf" srcId="{91935541-E7C4-47F3-A370-C8462463CD9B}" destId="{544A955F-722F-4637-A8A3-5FF08EAA896D}" srcOrd="1" destOrd="0" presId="urn:microsoft.com/office/officeart/2008/layout/LinedList"/>
    <dgm:cxn modelId="{C209B38F-FAC5-49E4-8FBA-74218C9847AB}" type="presParOf" srcId="{ABFAC366-C5E1-4650-ACC8-D5B1D8D8E839}" destId="{D7589B7F-E684-4072-BD34-9D30244F2C1F}" srcOrd="2" destOrd="0" presId="urn:microsoft.com/office/officeart/2008/layout/LinedList"/>
    <dgm:cxn modelId="{5728810B-363F-46FF-9F69-2091B99D32F0}" type="presParOf" srcId="{ABFAC366-C5E1-4650-ACC8-D5B1D8D8E839}" destId="{C2C4602A-4DED-49F9-9DC2-DD3B704158A7}" srcOrd="3" destOrd="0" presId="urn:microsoft.com/office/officeart/2008/layout/LinedList"/>
    <dgm:cxn modelId="{8E8E7AA9-9C8D-40D6-80B1-E64925D1EDAF}" type="presParOf" srcId="{C2C4602A-4DED-49F9-9DC2-DD3B704158A7}" destId="{100D93FA-F6B1-4CE3-B01B-6C0E0570F29A}" srcOrd="0" destOrd="0" presId="urn:microsoft.com/office/officeart/2008/layout/LinedList"/>
    <dgm:cxn modelId="{6C237A44-9B4F-41F9-975E-B4D8C16AB7CF}" type="presParOf" srcId="{C2C4602A-4DED-49F9-9DC2-DD3B704158A7}" destId="{9AF3F175-4293-4FAC-B95B-BA8FA650EB96}" srcOrd="1" destOrd="0" presId="urn:microsoft.com/office/officeart/2008/layout/LinedList"/>
    <dgm:cxn modelId="{C10E7BBA-0299-4E88-9560-519067007EDA}" type="presParOf" srcId="{ABFAC366-C5E1-4650-ACC8-D5B1D8D8E839}" destId="{6A07BDFC-8588-41F3-8474-E3C783DAFA4F}" srcOrd="4" destOrd="0" presId="urn:microsoft.com/office/officeart/2008/layout/LinedList"/>
    <dgm:cxn modelId="{A8CA07CF-CA05-4D9F-A28C-AD4AE30D24A6}" type="presParOf" srcId="{ABFAC366-C5E1-4650-ACC8-D5B1D8D8E839}" destId="{86115559-E428-4B0E-849A-A037926D8D63}" srcOrd="5" destOrd="0" presId="urn:microsoft.com/office/officeart/2008/layout/LinedList"/>
    <dgm:cxn modelId="{B3AF6E19-B958-41B6-9A18-A3DAA21B5046}" type="presParOf" srcId="{86115559-E428-4B0E-849A-A037926D8D63}" destId="{A34A33EF-8BF4-4AA7-AFDB-2A5277184DD8}" srcOrd="0" destOrd="0" presId="urn:microsoft.com/office/officeart/2008/layout/LinedList"/>
    <dgm:cxn modelId="{D4A72F26-2D00-47F0-978F-0DA72B89CDC6}" type="presParOf" srcId="{86115559-E428-4B0E-849A-A037926D8D63}" destId="{502E9CD7-6F71-4C27-B41F-7107A892C454}" srcOrd="1" destOrd="0" presId="urn:microsoft.com/office/officeart/2008/layout/LinedList"/>
    <dgm:cxn modelId="{5D1BE911-52FA-4FD1-9AEA-8B907E4866CC}" type="presParOf" srcId="{ABFAC366-C5E1-4650-ACC8-D5B1D8D8E839}" destId="{F4A59C02-98E3-46F8-9607-2AA4FC924D61}" srcOrd="6" destOrd="0" presId="urn:microsoft.com/office/officeart/2008/layout/LinedList"/>
    <dgm:cxn modelId="{125E5981-340C-4086-A236-3C5B9ABD754B}" type="presParOf" srcId="{ABFAC366-C5E1-4650-ACC8-D5B1D8D8E839}" destId="{C426F73F-B3A2-4955-B59C-E1578904772E}" srcOrd="7" destOrd="0" presId="urn:microsoft.com/office/officeart/2008/layout/LinedList"/>
    <dgm:cxn modelId="{FEDF60A4-776C-4677-B81D-D628C2467E7F}" type="presParOf" srcId="{C426F73F-B3A2-4955-B59C-E1578904772E}" destId="{C2948BE4-888E-4313-ACEF-A36861F02EF3}" srcOrd="0" destOrd="0" presId="urn:microsoft.com/office/officeart/2008/layout/LinedList"/>
    <dgm:cxn modelId="{B1E2C2E2-81FE-46D9-94D1-FE87CC1AB55E}" type="presParOf" srcId="{C426F73F-B3A2-4955-B59C-E1578904772E}" destId="{F75A5935-DA3F-4108-B2DE-011D4CC08A1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5AB597-2FD6-4D77-AD6B-19A549B5AC4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BF0D350-9ADB-408B-9611-78F39FF3937F}">
      <dgm:prSet custT="1"/>
      <dgm:spPr/>
      <dgm:t>
        <a:bodyPr/>
        <a:lstStyle/>
        <a:p>
          <a:pPr algn="ctr"/>
          <a:r>
            <a:rPr lang="en-US" sz="1800" b="1" dirty="0"/>
            <a:t>"</a:t>
          </a:r>
          <a:r>
            <a:rPr lang="en-US" sz="1800" b="1" i="1" dirty="0"/>
            <a:t>the Temple of the Cause of God was adorned by </a:t>
          </a:r>
          <a:r>
            <a:rPr lang="en-US" sz="1800" b="1" i="1" dirty="0" err="1"/>
            <a:t>Badí</a:t>
          </a:r>
          <a:r>
            <a:rPr lang="en-US" sz="1800" b="1" i="1" dirty="0"/>
            <a:t>'. The pillars of tyranny were shaken and the countenance of victory unveiled itself. </a:t>
          </a:r>
          <a:r>
            <a:rPr lang="en-US" sz="1800" b="1" i="1" dirty="0" err="1"/>
            <a:t>Badí</a:t>
          </a:r>
          <a:r>
            <a:rPr lang="en-US" sz="1800" b="1" i="1" dirty="0"/>
            <a:t>' had attained to such heights in the world above that no mention could be made of it.</a:t>
          </a:r>
          <a:r>
            <a:rPr lang="en-US" sz="1800" b="1" dirty="0"/>
            <a:t>“</a:t>
          </a:r>
          <a:endParaRPr lang="en-US" sz="1800" dirty="0"/>
        </a:p>
      </dgm:t>
    </dgm:pt>
    <dgm:pt modelId="{3E3CFCCB-ACC2-411E-AC77-5858FB96A33C}" type="parTrans" cxnId="{D720E3C9-6366-498C-9A57-82D64DBA159D}">
      <dgm:prSet/>
      <dgm:spPr/>
      <dgm:t>
        <a:bodyPr/>
        <a:lstStyle/>
        <a:p>
          <a:endParaRPr lang="en-US"/>
        </a:p>
      </dgm:t>
    </dgm:pt>
    <dgm:pt modelId="{29680BBA-FAE2-41BA-AD31-BB3F59B805F1}" type="sibTrans" cxnId="{D720E3C9-6366-498C-9A57-82D64DBA159D}">
      <dgm:prSet/>
      <dgm:spPr/>
      <dgm:t>
        <a:bodyPr/>
        <a:lstStyle/>
        <a:p>
          <a:endParaRPr lang="en-US"/>
        </a:p>
      </dgm:t>
    </dgm:pt>
    <dgm:pt modelId="{F8EDE62A-1DA1-4460-B9D5-AD740679A6B0}">
      <dgm:prSet/>
      <dgm:spPr/>
      <dgm:t>
        <a:bodyPr/>
        <a:lstStyle/>
        <a:p>
          <a:r>
            <a:rPr lang="en-US" dirty="0"/>
            <a:t>In these Tablets, </a:t>
          </a:r>
          <a:r>
            <a:rPr lang="en-US" dirty="0" err="1"/>
            <a:t>Bahá'u'lláh</a:t>
          </a:r>
          <a:r>
            <a:rPr lang="en-US" dirty="0"/>
            <a:t> not only glorifies the station of </a:t>
          </a:r>
          <a:r>
            <a:rPr lang="en-US" dirty="0" err="1"/>
            <a:t>Badí</a:t>
          </a:r>
          <a:r>
            <a:rPr lang="en-US" dirty="0"/>
            <a:t>', but also attaches great importance to the proclamation of His message to the Shah of Persia. </a:t>
          </a:r>
        </a:p>
      </dgm:t>
    </dgm:pt>
    <dgm:pt modelId="{ECE0DDFC-B9A7-4850-9321-0876489C3284}" type="parTrans" cxnId="{B8E58BD1-75AB-4186-A6FA-50BB1DF71E01}">
      <dgm:prSet/>
      <dgm:spPr/>
      <dgm:t>
        <a:bodyPr/>
        <a:lstStyle/>
        <a:p>
          <a:endParaRPr lang="en-US"/>
        </a:p>
      </dgm:t>
    </dgm:pt>
    <dgm:pt modelId="{2C9CAA1E-5269-4B3B-95F6-D53A0A29E3E2}" type="sibTrans" cxnId="{B8E58BD1-75AB-4186-A6FA-50BB1DF71E01}">
      <dgm:prSet/>
      <dgm:spPr/>
      <dgm:t>
        <a:bodyPr/>
        <a:lstStyle/>
        <a:p>
          <a:endParaRPr lang="en-US"/>
        </a:p>
      </dgm:t>
    </dgm:pt>
    <dgm:pt modelId="{29A8C469-19B0-4F10-843A-06F6364FCC06}">
      <dgm:prSet custT="1"/>
      <dgm:spPr/>
      <dgm:t>
        <a:bodyPr/>
        <a:lstStyle/>
        <a:p>
          <a:r>
            <a:rPr lang="en-US" sz="1400" dirty="0"/>
            <a:t>‘</a:t>
          </a:r>
          <a:r>
            <a:rPr lang="en-US" sz="1800" dirty="0"/>
            <a:t>He had offered up the life of one of His servants after having created him anew with the hands of might and power, and sent him straight into the mouth of a serpent, so that the peoples of the world might become assured that the Almighty God stands transcendent and supreme over His creation.</a:t>
          </a:r>
        </a:p>
      </dgm:t>
    </dgm:pt>
    <dgm:pt modelId="{9A633BA9-6987-42C0-97CF-94D9691D5411}" type="parTrans" cxnId="{3B0C5B62-F3E8-470E-BB54-B52BCEC94328}">
      <dgm:prSet/>
      <dgm:spPr/>
      <dgm:t>
        <a:bodyPr/>
        <a:lstStyle/>
        <a:p>
          <a:endParaRPr lang="en-US"/>
        </a:p>
      </dgm:t>
    </dgm:pt>
    <dgm:pt modelId="{687BB42F-0840-4B9C-BFE8-D696451D790C}" type="sibTrans" cxnId="{3B0C5B62-F3E8-470E-BB54-B52BCEC94328}">
      <dgm:prSet/>
      <dgm:spPr/>
      <dgm:t>
        <a:bodyPr/>
        <a:lstStyle/>
        <a:p>
          <a:endParaRPr lang="en-US"/>
        </a:p>
      </dgm:t>
    </dgm:pt>
    <dgm:pt modelId="{C145F688-52FD-4F95-8BDE-23C706CCC929}" type="pres">
      <dgm:prSet presAssocID="{535AB597-2FD6-4D77-AD6B-19A549B5AC42}" presName="linear" presStyleCnt="0">
        <dgm:presLayoutVars>
          <dgm:animLvl val="lvl"/>
          <dgm:resizeHandles val="exact"/>
        </dgm:presLayoutVars>
      </dgm:prSet>
      <dgm:spPr/>
    </dgm:pt>
    <dgm:pt modelId="{AD867E93-7939-4B08-AD4E-BEEC62E428C2}" type="pres">
      <dgm:prSet presAssocID="{3BF0D350-9ADB-408B-9611-78F39FF3937F}" presName="parentText" presStyleLbl="node1" presStyleIdx="0" presStyleCnt="3" custScaleY="138644">
        <dgm:presLayoutVars>
          <dgm:chMax val="0"/>
          <dgm:bulletEnabled val="1"/>
        </dgm:presLayoutVars>
      </dgm:prSet>
      <dgm:spPr/>
    </dgm:pt>
    <dgm:pt modelId="{91FA0A0B-5B99-41FF-A0AD-B86460C03899}" type="pres">
      <dgm:prSet presAssocID="{29680BBA-FAE2-41BA-AD31-BB3F59B805F1}" presName="spacer" presStyleCnt="0"/>
      <dgm:spPr/>
    </dgm:pt>
    <dgm:pt modelId="{793C99FE-A280-406C-B5D5-234F52B859DC}" type="pres">
      <dgm:prSet presAssocID="{F8EDE62A-1DA1-4460-B9D5-AD740679A6B0}" presName="parentText" presStyleLbl="node1" presStyleIdx="1" presStyleCnt="3" custScaleY="84682">
        <dgm:presLayoutVars>
          <dgm:chMax val="0"/>
          <dgm:bulletEnabled val="1"/>
        </dgm:presLayoutVars>
      </dgm:prSet>
      <dgm:spPr/>
    </dgm:pt>
    <dgm:pt modelId="{3D8372F0-41B7-448E-94DD-258C7F2B1B53}" type="pres">
      <dgm:prSet presAssocID="{2C9CAA1E-5269-4B3B-95F6-D53A0A29E3E2}" presName="spacer" presStyleCnt="0"/>
      <dgm:spPr/>
    </dgm:pt>
    <dgm:pt modelId="{8C4CCADC-BCED-4E24-A795-644A4C95CD65}" type="pres">
      <dgm:prSet presAssocID="{29A8C469-19B0-4F10-843A-06F6364FCC06}" presName="parentText" presStyleLbl="node1" presStyleIdx="2" presStyleCnt="3" custScaleY="143439" custLinFactNeighborX="-182" custLinFactNeighborY="77106">
        <dgm:presLayoutVars>
          <dgm:chMax val="0"/>
          <dgm:bulletEnabled val="1"/>
        </dgm:presLayoutVars>
      </dgm:prSet>
      <dgm:spPr/>
    </dgm:pt>
  </dgm:ptLst>
  <dgm:cxnLst>
    <dgm:cxn modelId="{3B0C5B62-F3E8-470E-BB54-B52BCEC94328}" srcId="{535AB597-2FD6-4D77-AD6B-19A549B5AC42}" destId="{29A8C469-19B0-4F10-843A-06F6364FCC06}" srcOrd="2" destOrd="0" parTransId="{9A633BA9-6987-42C0-97CF-94D9691D5411}" sibTransId="{687BB42F-0840-4B9C-BFE8-D696451D790C}"/>
    <dgm:cxn modelId="{70281371-98FD-4D20-833F-EAF914C16A68}" type="presOf" srcId="{29A8C469-19B0-4F10-843A-06F6364FCC06}" destId="{8C4CCADC-BCED-4E24-A795-644A4C95CD65}" srcOrd="0" destOrd="0" presId="urn:microsoft.com/office/officeart/2005/8/layout/vList2"/>
    <dgm:cxn modelId="{7603F9A9-E48B-437D-9574-45759570B42A}" type="presOf" srcId="{F8EDE62A-1DA1-4460-B9D5-AD740679A6B0}" destId="{793C99FE-A280-406C-B5D5-234F52B859DC}" srcOrd="0" destOrd="0" presId="urn:microsoft.com/office/officeart/2005/8/layout/vList2"/>
    <dgm:cxn modelId="{D720E3C9-6366-498C-9A57-82D64DBA159D}" srcId="{535AB597-2FD6-4D77-AD6B-19A549B5AC42}" destId="{3BF0D350-9ADB-408B-9611-78F39FF3937F}" srcOrd="0" destOrd="0" parTransId="{3E3CFCCB-ACC2-411E-AC77-5858FB96A33C}" sibTransId="{29680BBA-FAE2-41BA-AD31-BB3F59B805F1}"/>
    <dgm:cxn modelId="{B8E58BD1-75AB-4186-A6FA-50BB1DF71E01}" srcId="{535AB597-2FD6-4D77-AD6B-19A549B5AC42}" destId="{F8EDE62A-1DA1-4460-B9D5-AD740679A6B0}" srcOrd="1" destOrd="0" parTransId="{ECE0DDFC-B9A7-4850-9321-0876489C3284}" sibTransId="{2C9CAA1E-5269-4B3B-95F6-D53A0A29E3E2}"/>
    <dgm:cxn modelId="{7C6372E6-66F6-45CC-86A9-35B59E70C057}" type="presOf" srcId="{3BF0D350-9ADB-408B-9611-78F39FF3937F}" destId="{AD867E93-7939-4B08-AD4E-BEEC62E428C2}" srcOrd="0" destOrd="0" presId="urn:microsoft.com/office/officeart/2005/8/layout/vList2"/>
    <dgm:cxn modelId="{A653BAEB-6B9F-4DDB-A6B0-AAC7A4C395A2}" type="presOf" srcId="{535AB597-2FD6-4D77-AD6B-19A549B5AC42}" destId="{C145F688-52FD-4F95-8BDE-23C706CCC929}" srcOrd="0" destOrd="0" presId="urn:microsoft.com/office/officeart/2005/8/layout/vList2"/>
    <dgm:cxn modelId="{B7518FC1-4ADE-48BD-A078-02C03CF890E2}" type="presParOf" srcId="{C145F688-52FD-4F95-8BDE-23C706CCC929}" destId="{AD867E93-7939-4B08-AD4E-BEEC62E428C2}" srcOrd="0" destOrd="0" presId="urn:microsoft.com/office/officeart/2005/8/layout/vList2"/>
    <dgm:cxn modelId="{E2F34617-4BBD-481B-8F04-DA18F51FFED0}" type="presParOf" srcId="{C145F688-52FD-4F95-8BDE-23C706CCC929}" destId="{91FA0A0B-5B99-41FF-A0AD-B86460C03899}" srcOrd="1" destOrd="0" presId="urn:microsoft.com/office/officeart/2005/8/layout/vList2"/>
    <dgm:cxn modelId="{AF7DAB94-C9D1-426B-8FCC-FBA228E3AEF4}" type="presParOf" srcId="{C145F688-52FD-4F95-8BDE-23C706CCC929}" destId="{793C99FE-A280-406C-B5D5-234F52B859DC}" srcOrd="2" destOrd="0" presId="urn:microsoft.com/office/officeart/2005/8/layout/vList2"/>
    <dgm:cxn modelId="{52CD043B-F6A0-4486-8586-2410603D171D}" type="presParOf" srcId="{C145F688-52FD-4F95-8BDE-23C706CCC929}" destId="{3D8372F0-41B7-448E-94DD-258C7F2B1B53}" srcOrd="3" destOrd="0" presId="urn:microsoft.com/office/officeart/2005/8/layout/vList2"/>
    <dgm:cxn modelId="{A0B51C4F-1763-41D1-9547-EF857A3D3C0F}" type="presParOf" srcId="{C145F688-52FD-4F95-8BDE-23C706CCC929}" destId="{8C4CCADC-BCED-4E24-A795-644A4C95CD6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560B7-5D8D-4235-985C-383E42FE7D82}">
      <dsp:nvSpPr>
        <dsp:cNvPr id="0" name=""/>
        <dsp:cNvSpPr/>
      </dsp:nvSpPr>
      <dsp:spPr>
        <a:xfrm>
          <a:off x="0" y="0"/>
          <a:ext cx="9404352"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95F087-4200-4EE2-B34B-E9EF3AB67B6C}">
      <dsp:nvSpPr>
        <dsp:cNvPr id="0" name=""/>
        <dsp:cNvSpPr/>
      </dsp:nvSpPr>
      <dsp:spPr>
        <a:xfrm>
          <a:off x="0" y="0"/>
          <a:ext cx="9404352" cy="1011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Badí' was a rebellious youth</a:t>
          </a:r>
        </a:p>
      </dsp:txBody>
      <dsp:txXfrm>
        <a:off x="0" y="0"/>
        <a:ext cx="9404352" cy="1011676"/>
      </dsp:txXfrm>
    </dsp:sp>
    <dsp:sp modelId="{D7589B7F-E684-4072-BD34-9D30244F2C1F}">
      <dsp:nvSpPr>
        <dsp:cNvPr id="0" name=""/>
        <dsp:cNvSpPr/>
      </dsp:nvSpPr>
      <dsp:spPr>
        <a:xfrm>
          <a:off x="0" y="1011676"/>
          <a:ext cx="9404352"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0D93FA-F6B1-4CE3-B01B-6C0E0570F29A}">
      <dsp:nvSpPr>
        <dsp:cNvPr id="0" name=""/>
        <dsp:cNvSpPr/>
      </dsp:nvSpPr>
      <dsp:spPr>
        <a:xfrm>
          <a:off x="0" y="1011676"/>
          <a:ext cx="9404352" cy="1011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His father described him as "the despair of his family". </a:t>
          </a:r>
        </a:p>
      </dsp:txBody>
      <dsp:txXfrm>
        <a:off x="0" y="1011676"/>
        <a:ext cx="9404352" cy="1011676"/>
      </dsp:txXfrm>
    </dsp:sp>
    <dsp:sp modelId="{6A07BDFC-8588-41F3-8474-E3C783DAFA4F}">
      <dsp:nvSpPr>
        <dsp:cNvPr id="0" name=""/>
        <dsp:cNvSpPr/>
      </dsp:nvSpPr>
      <dsp:spPr>
        <a:xfrm>
          <a:off x="0" y="2023353"/>
          <a:ext cx="9404352"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4A33EF-8BF4-4AA7-AFDB-2A5277184DD8}">
      <dsp:nvSpPr>
        <dsp:cNvPr id="0" name=""/>
        <dsp:cNvSpPr/>
      </dsp:nvSpPr>
      <dsp:spPr>
        <a:xfrm>
          <a:off x="0" y="2023352"/>
          <a:ext cx="9404352" cy="1011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Nabil-A'zam met with Badí' and discussed the suffering and tribulations of Bahá'u'lláh,  and read verses from the poem which Bahá'u'lláh composed while in Sulaymaniyyih. </a:t>
          </a:r>
        </a:p>
      </dsp:txBody>
      <dsp:txXfrm>
        <a:off x="0" y="2023352"/>
        <a:ext cx="9404352" cy="1011676"/>
      </dsp:txXfrm>
    </dsp:sp>
    <dsp:sp modelId="{F4A59C02-98E3-46F8-9607-2AA4FC924D61}">
      <dsp:nvSpPr>
        <dsp:cNvPr id="0" name=""/>
        <dsp:cNvSpPr/>
      </dsp:nvSpPr>
      <dsp:spPr>
        <a:xfrm>
          <a:off x="0" y="3035029"/>
          <a:ext cx="9404352"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948BE4-888E-4313-ACEF-A36861F02EF3}">
      <dsp:nvSpPr>
        <dsp:cNvPr id="0" name=""/>
        <dsp:cNvSpPr/>
      </dsp:nvSpPr>
      <dsp:spPr>
        <a:xfrm>
          <a:off x="0" y="3035029"/>
          <a:ext cx="9404352" cy="1011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Badí, after hearing them, begun to weep. </a:t>
          </a:r>
        </a:p>
      </dsp:txBody>
      <dsp:txXfrm>
        <a:off x="0" y="3035029"/>
        <a:ext cx="9404352" cy="10116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67E93-7939-4B08-AD4E-BEEC62E428C2}">
      <dsp:nvSpPr>
        <dsp:cNvPr id="0" name=""/>
        <dsp:cNvSpPr/>
      </dsp:nvSpPr>
      <dsp:spPr>
        <a:xfrm>
          <a:off x="0" y="49139"/>
          <a:ext cx="7453286" cy="2294509"/>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t>
          </a:r>
          <a:r>
            <a:rPr lang="en-US" sz="1800" b="1" i="1" kern="1200" dirty="0"/>
            <a:t>the Temple of the Cause of God was adorned by </a:t>
          </a:r>
          <a:r>
            <a:rPr lang="en-US" sz="1800" b="1" i="1" kern="1200" dirty="0" err="1"/>
            <a:t>Badí</a:t>
          </a:r>
          <a:r>
            <a:rPr lang="en-US" sz="1800" b="1" i="1" kern="1200" dirty="0"/>
            <a:t>'. The pillars of tyranny were shaken and the countenance of victory unveiled itself. </a:t>
          </a:r>
          <a:r>
            <a:rPr lang="en-US" sz="1800" b="1" i="1" kern="1200" dirty="0" err="1"/>
            <a:t>Badí</a:t>
          </a:r>
          <a:r>
            <a:rPr lang="en-US" sz="1800" b="1" i="1" kern="1200" dirty="0"/>
            <a:t>' had attained to such heights in the world above that no mention could be made of it.</a:t>
          </a:r>
          <a:r>
            <a:rPr lang="en-US" sz="1800" b="1" kern="1200" dirty="0"/>
            <a:t>“</a:t>
          </a:r>
          <a:endParaRPr lang="en-US" sz="1800" kern="1200" dirty="0"/>
        </a:p>
      </dsp:txBody>
      <dsp:txXfrm>
        <a:off x="112009" y="161148"/>
        <a:ext cx="7229268" cy="2070491"/>
      </dsp:txXfrm>
    </dsp:sp>
    <dsp:sp modelId="{793C99FE-A280-406C-B5D5-234F52B859DC}">
      <dsp:nvSpPr>
        <dsp:cNvPr id="0" name=""/>
        <dsp:cNvSpPr/>
      </dsp:nvSpPr>
      <dsp:spPr>
        <a:xfrm>
          <a:off x="0" y="2409888"/>
          <a:ext cx="7453286" cy="1401457"/>
        </a:xfrm>
        <a:prstGeom prst="roundRect">
          <a:avLst/>
        </a:prstGeom>
        <a:gradFill rotWithShape="0">
          <a:gsLst>
            <a:gs pos="0">
              <a:schemeClr val="accent2">
                <a:hueOff val="677407"/>
                <a:satOff val="-3316"/>
                <a:lumOff val="1862"/>
                <a:alphaOff val="0"/>
                <a:tint val="98000"/>
                <a:lumMod val="114000"/>
              </a:schemeClr>
            </a:gs>
            <a:gs pos="100000">
              <a:schemeClr val="accent2">
                <a:hueOff val="677407"/>
                <a:satOff val="-3316"/>
                <a:lumOff val="186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In these Tablets, </a:t>
          </a:r>
          <a:r>
            <a:rPr lang="en-US" sz="2100" kern="1200" dirty="0" err="1"/>
            <a:t>Bahá'u'lláh</a:t>
          </a:r>
          <a:r>
            <a:rPr lang="en-US" sz="2100" kern="1200" dirty="0"/>
            <a:t> not only glorifies the station of </a:t>
          </a:r>
          <a:r>
            <a:rPr lang="en-US" sz="2100" kern="1200" dirty="0" err="1"/>
            <a:t>Badí</a:t>
          </a:r>
          <a:r>
            <a:rPr lang="en-US" sz="2100" kern="1200" dirty="0"/>
            <a:t>', but also attaches great importance to the proclamation of His message to the Shah of Persia. </a:t>
          </a:r>
        </a:p>
      </dsp:txBody>
      <dsp:txXfrm>
        <a:off x="68413" y="2478301"/>
        <a:ext cx="7316460" cy="1264631"/>
      </dsp:txXfrm>
    </dsp:sp>
    <dsp:sp modelId="{8C4CCADC-BCED-4E24-A795-644A4C95CD65}">
      <dsp:nvSpPr>
        <dsp:cNvPr id="0" name=""/>
        <dsp:cNvSpPr/>
      </dsp:nvSpPr>
      <dsp:spPr>
        <a:xfrm>
          <a:off x="0" y="3926725"/>
          <a:ext cx="7453286" cy="2373865"/>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a:t>
          </a:r>
          <a:r>
            <a:rPr lang="en-US" sz="1800" kern="1200" dirty="0"/>
            <a:t>He had offered up the life of one of His servants after having created him anew with the hands of might and power, and sent him straight into the mouth of a serpent, so that the peoples of the world might become assured that the Almighty God stands transcendent and supreme over His creation.</a:t>
          </a:r>
        </a:p>
      </dsp:txBody>
      <dsp:txXfrm>
        <a:off x="115883" y="4042608"/>
        <a:ext cx="7221520" cy="214209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3/2/19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3/2/19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3/2/19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3/2/19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324D8-B225-4834-98C6-8265528658AF}"/>
              </a:ext>
            </a:extLst>
          </p:cNvPr>
          <p:cNvSpPr>
            <a:spLocks noGrp="1"/>
          </p:cNvSpPr>
          <p:nvPr>
            <p:ph type="ctrTitle"/>
          </p:nvPr>
        </p:nvSpPr>
        <p:spPr>
          <a:xfrm>
            <a:off x="5282384" y="1454963"/>
            <a:ext cx="6261915" cy="3308380"/>
          </a:xfrm>
        </p:spPr>
        <p:txBody>
          <a:bodyPr>
            <a:normAutofit/>
          </a:bodyPr>
          <a:lstStyle/>
          <a:p>
            <a:r>
              <a:rPr lang="en-US"/>
              <a:t>BADI		</a:t>
            </a:r>
            <a:endParaRPr lang="en-US" dirty="0"/>
          </a:p>
        </p:txBody>
      </p:sp>
      <p:sp>
        <p:nvSpPr>
          <p:cNvPr id="3" name="Subtitle 2">
            <a:extLst>
              <a:ext uri="{FF2B5EF4-FFF2-40B4-BE49-F238E27FC236}">
                <a16:creationId xmlns:a16="http://schemas.microsoft.com/office/drawing/2014/main" id="{B0D610F2-6346-44AA-B86D-82950EF63D42}"/>
              </a:ext>
            </a:extLst>
          </p:cNvPr>
          <p:cNvSpPr>
            <a:spLocks noGrp="1"/>
          </p:cNvSpPr>
          <p:nvPr>
            <p:ph type="subTitle" idx="1"/>
          </p:nvPr>
        </p:nvSpPr>
        <p:spPr>
          <a:xfrm>
            <a:off x="5282384" y="4763342"/>
            <a:ext cx="6261915" cy="1485055"/>
          </a:xfrm>
        </p:spPr>
        <p:txBody>
          <a:bodyPr>
            <a:normAutofit/>
          </a:bodyPr>
          <a:lstStyle/>
          <a:p>
            <a:r>
              <a:rPr lang="en-US"/>
              <a:t>Pride of martyrs</a:t>
            </a:r>
            <a:endParaRPr lang="en-US" dirty="0"/>
          </a:p>
        </p:txBody>
      </p:sp>
      <p:pic>
        <p:nvPicPr>
          <p:cNvPr id="9" name="Picture 2" descr="https://upload.wikimedia.org/wikipedia/commons/5/59/Badi1.jpg">
            <a:extLst>
              <a:ext uri="{FF2B5EF4-FFF2-40B4-BE49-F238E27FC236}">
                <a16:creationId xmlns:a16="http://schemas.microsoft.com/office/drawing/2014/main" id="{5E8543BC-4993-4689-9568-915D0E8CE2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62" r="-1" b="42509"/>
          <a:stretch/>
        </p:blipFill>
        <p:spPr bwMode="auto">
          <a:xfrm>
            <a:off x="0" y="10"/>
            <a:ext cx="46346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970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C61E33-17C4-4520-B7A1-AB1F6223F9B9}"/>
              </a:ext>
            </a:extLst>
          </p:cNvPr>
          <p:cNvSpPr/>
          <p:nvPr/>
        </p:nvSpPr>
        <p:spPr>
          <a:xfrm>
            <a:off x="550416" y="754604"/>
            <a:ext cx="8974584" cy="6186309"/>
          </a:xfrm>
          <a:prstGeom prst="rect">
            <a:avLst/>
          </a:prstGeom>
        </p:spPr>
        <p:txBody>
          <a:bodyPr wrap="square">
            <a:spAutoFit/>
          </a:bodyPr>
          <a:lstStyle/>
          <a:p>
            <a:pPr marL="285750" indent="-285750">
              <a:buFont typeface="Wingdings" panose="05000000000000000000" pitchFamily="2" charset="2"/>
              <a:buChar char="Ø"/>
            </a:pPr>
            <a:endParaRPr lang="en-US" altLang="en-US" sz="3600" dirty="0">
              <a:latin typeface="Arial" panose="020B0604020202020204" pitchFamily="34" charset="0"/>
              <a:cs typeface="Arial" panose="020B0604020202020204" pitchFamily="34" charset="0"/>
            </a:endParaRPr>
          </a:p>
          <a:p>
            <a:pPr marL="285750" lvl="0" indent="-285750" defTabSz="914400" eaLnBrk="0" fontAlgn="base" hangingPunct="0">
              <a:spcBef>
                <a:spcPct val="0"/>
              </a:spcBef>
              <a:spcAft>
                <a:spcPct val="0"/>
              </a:spcAft>
              <a:buFont typeface="Wingdings" panose="05000000000000000000" pitchFamily="2" charset="2"/>
              <a:buChar char="Ø"/>
            </a:pPr>
            <a:r>
              <a:rPr lang="en-US" altLang="en-US" sz="3600" dirty="0" err="1">
                <a:latin typeface="Arial" panose="020B0604020202020204" pitchFamily="34" charset="0"/>
                <a:cs typeface="Arial" panose="020B0604020202020204" pitchFamily="34" charset="0"/>
              </a:rPr>
              <a:t>Badí</a:t>
            </a:r>
            <a:r>
              <a:rPr lang="en-US" altLang="en-US" sz="3600" dirty="0">
                <a:latin typeface="Arial" panose="020B0604020202020204" pitchFamily="34" charset="0"/>
                <a:cs typeface="Arial" panose="020B0604020202020204" pitchFamily="34" charset="0"/>
              </a:rPr>
              <a:t>' subsequently asked for the honor of delivering the </a:t>
            </a:r>
            <a:r>
              <a:rPr lang="en-US" altLang="en-US" sz="3600" i="1" dirty="0" err="1">
                <a:latin typeface="Arial" panose="020B0604020202020204" pitchFamily="34" charset="0"/>
                <a:cs typeface="Arial" panose="020B0604020202020204" pitchFamily="34" charset="0"/>
              </a:rPr>
              <a:t>Lawh-i-Sultán</a:t>
            </a:r>
            <a:r>
              <a:rPr lang="en-US" altLang="en-US" sz="3600" dirty="0">
                <a:latin typeface="Arial" panose="020B0604020202020204" pitchFamily="34" charset="0"/>
                <a:cs typeface="Arial" panose="020B0604020202020204" pitchFamily="34" charset="0"/>
              </a:rPr>
              <a:t> to the Shah and his request was granted. </a:t>
            </a:r>
          </a:p>
          <a:p>
            <a:pPr lvl="0" defTabSz="914400" eaLnBrk="0" fontAlgn="base" hangingPunct="0">
              <a:spcBef>
                <a:spcPct val="0"/>
              </a:spcBef>
              <a:spcAft>
                <a:spcPct val="0"/>
              </a:spcAft>
            </a:pPr>
            <a:endParaRPr lang="en-US" altLang="en-US" sz="3600" dirty="0">
              <a:latin typeface="Arial" panose="020B0604020202020204" pitchFamily="34" charset="0"/>
              <a:cs typeface="Arial" panose="020B0604020202020204" pitchFamily="34" charset="0"/>
            </a:endParaRPr>
          </a:p>
          <a:p>
            <a:pPr marL="285750" lvl="0" indent="-285750" defTabSz="914400" eaLnBrk="0" fontAlgn="base" hangingPunct="0">
              <a:spcBef>
                <a:spcPct val="0"/>
              </a:spcBef>
              <a:spcAft>
                <a:spcPct val="0"/>
              </a:spcAft>
              <a:buFont typeface="Wingdings" panose="05000000000000000000" pitchFamily="2" charset="2"/>
              <a:buChar char="Ø"/>
            </a:pPr>
            <a:r>
              <a:rPr lang="en-US" sz="3600" dirty="0"/>
              <a:t>Upon receiving the box he held it in both hands, kissed it, and then prostrated himself. </a:t>
            </a:r>
            <a:endParaRPr lang="en-US" altLang="en-US" sz="3600" dirty="0">
              <a:latin typeface="Arial" panose="020B0604020202020204" pitchFamily="34" charset="0"/>
              <a:cs typeface="Arial" panose="020B0604020202020204" pitchFamily="34" charset="0"/>
            </a:endParaRPr>
          </a:p>
          <a:p>
            <a:pPr marL="285750" lvl="0" indent="-285750" defTabSz="914400" eaLnBrk="0" fontAlgn="base" hangingPunct="0">
              <a:spcBef>
                <a:spcPct val="0"/>
              </a:spcBef>
              <a:spcAft>
                <a:spcPct val="0"/>
              </a:spcAft>
              <a:buFont typeface="Wingdings" panose="05000000000000000000" pitchFamily="2" charset="2"/>
              <a:buChar char="Ø"/>
            </a:pPr>
            <a:endParaRPr lang="en-US" altLang="en-US" sz="3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sz="3600" dirty="0">
              <a:latin typeface="Arial" panose="020B0604020202020204" pitchFamily="34" charset="0"/>
            </a:endParaRPr>
          </a:p>
          <a:p>
            <a:pPr marL="285750" indent="-285750">
              <a:buFont typeface="Wingdings" panose="05000000000000000000" pitchFamily="2" charset="2"/>
              <a:buChar char="Ø"/>
            </a:pPr>
            <a:endParaRPr lang="en-US" sz="3600" dirty="0">
              <a:latin typeface="Arial" panose="020B0604020202020204" pitchFamily="34" charset="0"/>
            </a:endParaRPr>
          </a:p>
        </p:txBody>
      </p:sp>
    </p:spTree>
    <p:extLst>
      <p:ext uri="{BB962C8B-B14F-4D97-AF65-F5344CB8AC3E}">
        <p14:creationId xmlns:p14="http://schemas.microsoft.com/office/powerpoint/2010/main" val="2591755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3E51E-8317-4D03-B454-5235EC2E9A94}"/>
              </a:ext>
            </a:extLst>
          </p:cNvPr>
          <p:cNvPicPr>
            <a:picLocks noChangeAspect="1"/>
          </p:cNvPicPr>
          <p:nvPr/>
        </p:nvPicPr>
        <p:blipFill>
          <a:blip r:embed="rId2"/>
          <a:stretch>
            <a:fillRect/>
          </a:stretch>
        </p:blipFill>
        <p:spPr>
          <a:xfrm>
            <a:off x="723901" y="1207245"/>
            <a:ext cx="10125075" cy="5431681"/>
          </a:xfrm>
          <a:prstGeom prst="rect">
            <a:avLst/>
          </a:prstGeom>
        </p:spPr>
      </p:pic>
      <p:sp>
        <p:nvSpPr>
          <p:cNvPr id="3" name="TextBox 2">
            <a:extLst>
              <a:ext uri="{FF2B5EF4-FFF2-40B4-BE49-F238E27FC236}">
                <a16:creationId xmlns:a16="http://schemas.microsoft.com/office/drawing/2014/main" id="{5A54A0A4-FC0B-4DAD-9754-A4D58F68F499}"/>
              </a:ext>
            </a:extLst>
          </p:cNvPr>
          <p:cNvSpPr txBox="1"/>
          <p:nvPr/>
        </p:nvSpPr>
        <p:spPr>
          <a:xfrm>
            <a:off x="723901" y="219074"/>
            <a:ext cx="9696450" cy="923330"/>
          </a:xfrm>
          <a:prstGeom prst="rect">
            <a:avLst/>
          </a:prstGeom>
          <a:noFill/>
        </p:spPr>
        <p:txBody>
          <a:bodyPr wrap="square" rtlCol="0">
            <a:spAutoFit/>
          </a:bodyPr>
          <a:lstStyle/>
          <a:p>
            <a:r>
              <a:rPr lang="en-US" dirty="0" err="1"/>
              <a:t>Badí</a:t>
            </a:r>
            <a:r>
              <a:rPr lang="en-US" dirty="0"/>
              <a:t>' plodded on, a solitary figure, over deserts and mountain peaks, for four months, never seeking a companion, never choosing a friend with whom he could share his great secret. His father had no knowledge of his return. (KOG)</a:t>
            </a:r>
          </a:p>
        </p:txBody>
      </p:sp>
    </p:spTree>
    <p:extLst>
      <p:ext uri="{BB962C8B-B14F-4D97-AF65-F5344CB8AC3E}">
        <p14:creationId xmlns:p14="http://schemas.microsoft.com/office/powerpoint/2010/main" val="715530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B9A734-3EF6-4112-8796-7D81F6BFA7F3}"/>
              </a:ext>
            </a:extLst>
          </p:cNvPr>
          <p:cNvSpPr>
            <a:spLocks noGrp="1"/>
          </p:cNvSpPr>
          <p:nvPr>
            <p:ph idx="1"/>
          </p:nvPr>
        </p:nvSpPr>
        <p:spPr>
          <a:xfrm>
            <a:off x="1038226" y="600075"/>
            <a:ext cx="9334499" cy="5695949"/>
          </a:xfrm>
        </p:spPr>
        <p:txBody>
          <a:bodyPr>
            <a:normAutofit/>
          </a:bodyPr>
          <a:lstStyle/>
          <a:p>
            <a:r>
              <a:rPr lang="en-US" dirty="0"/>
              <a:t> No one knew. Even his father didn't even know he was in Tehran</a:t>
            </a:r>
          </a:p>
          <a:p>
            <a:endParaRPr lang="en-US" dirty="0"/>
          </a:p>
          <a:p>
            <a:r>
              <a:rPr lang="en-US" i="1" dirty="0">
                <a:solidFill>
                  <a:schemeClr val="accent2">
                    <a:lumMod val="60000"/>
                    <a:lumOff val="40000"/>
                  </a:schemeClr>
                </a:solidFill>
              </a:rPr>
              <a:t>"</a:t>
            </a:r>
            <a:r>
              <a:rPr lang="en-US" sz="2400" i="1" dirty="0">
                <a:solidFill>
                  <a:schemeClr val="accent2">
                    <a:lumMod val="60000"/>
                    <a:lumOff val="40000"/>
                  </a:schemeClr>
                </a:solidFill>
              </a:rPr>
              <a:t>From Trebizond to Tabriz I was in his [</a:t>
            </a:r>
            <a:r>
              <a:rPr lang="en-US" sz="2400" i="1" dirty="0" err="1">
                <a:solidFill>
                  <a:schemeClr val="accent2">
                    <a:lumMod val="60000"/>
                    <a:lumOff val="40000"/>
                  </a:schemeClr>
                </a:solidFill>
              </a:rPr>
              <a:t>Badí's</a:t>
            </a:r>
            <a:r>
              <a:rPr lang="en-US" sz="2400" i="1" dirty="0">
                <a:solidFill>
                  <a:schemeClr val="accent2">
                    <a:lumMod val="60000"/>
                    <a:lumOff val="40000"/>
                  </a:schemeClr>
                </a:solidFill>
              </a:rPr>
              <a:t>] company for some of the stages of the journey. He was full of joy, laughter, gratitude and forbearance. And I only knew that he had been in the presence of </a:t>
            </a:r>
            <a:r>
              <a:rPr lang="en-US" sz="2400" i="1" dirty="0" err="1">
                <a:solidFill>
                  <a:schemeClr val="accent2">
                    <a:lumMod val="60000"/>
                    <a:lumOff val="40000"/>
                  </a:schemeClr>
                </a:solidFill>
              </a:rPr>
              <a:t>Bahá'u'lláh</a:t>
            </a:r>
            <a:r>
              <a:rPr lang="en-US" sz="2400" i="1" dirty="0">
                <a:solidFill>
                  <a:schemeClr val="accent2">
                    <a:lumMod val="60000"/>
                    <a:lumOff val="40000"/>
                  </a:schemeClr>
                </a:solidFill>
              </a:rPr>
              <a:t> and was now returning to his home in Khurasan. Time and again I observed that, having walked a little more or less than one hundred paces, he would leave the road and, turning to face '</a:t>
            </a:r>
            <a:r>
              <a:rPr lang="en-US" sz="2400" i="1" dirty="0" err="1">
                <a:solidFill>
                  <a:schemeClr val="accent2">
                    <a:lumMod val="60000"/>
                    <a:lumOff val="40000"/>
                  </a:schemeClr>
                </a:solidFill>
              </a:rPr>
              <a:t>Akká</a:t>
            </a:r>
            <a:r>
              <a:rPr lang="en-US" sz="2400" i="1" dirty="0">
                <a:solidFill>
                  <a:schemeClr val="accent2">
                    <a:lumMod val="60000"/>
                    <a:lumOff val="40000"/>
                  </a:schemeClr>
                </a:solidFill>
              </a:rPr>
              <a:t>, would prostrate himself and could be heard to say: 'O God, that which you have bestowed upon me through Your bounty, do not take back through Your justice; rather grant me strength to safeguard it.' (KOG) </a:t>
            </a:r>
          </a:p>
          <a:p>
            <a:pPr marL="0" indent="0">
              <a:buNone/>
            </a:pPr>
            <a:endParaRPr lang="en-US" i="1" dirty="0">
              <a:solidFill>
                <a:schemeClr val="accent2">
                  <a:lumMod val="60000"/>
                  <a:lumOff val="40000"/>
                </a:schemeClr>
              </a:solidFill>
            </a:endParaRPr>
          </a:p>
          <a:p>
            <a:endParaRPr lang="en-US" dirty="0"/>
          </a:p>
        </p:txBody>
      </p:sp>
    </p:spTree>
    <p:extLst>
      <p:ext uri="{BB962C8B-B14F-4D97-AF65-F5344CB8AC3E}">
        <p14:creationId xmlns:p14="http://schemas.microsoft.com/office/powerpoint/2010/main" val="3067373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6A377C-2811-4DC3-A72D-27B23509D617}"/>
              </a:ext>
            </a:extLst>
          </p:cNvPr>
          <p:cNvSpPr/>
          <p:nvPr/>
        </p:nvSpPr>
        <p:spPr>
          <a:xfrm>
            <a:off x="323849" y="363915"/>
            <a:ext cx="11020425" cy="6494085"/>
          </a:xfrm>
          <a:prstGeom prst="rect">
            <a:avLst/>
          </a:prstGeom>
        </p:spPr>
        <p:txBody>
          <a:bodyPr wrap="square">
            <a:spAutoFit/>
          </a:bodyPr>
          <a:lstStyle/>
          <a:p>
            <a:pPr algn="ctr"/>
            <a:r>
              <a:rPr lang="en-US" sz="2800" b="1" dirty="0">
                <a:solidFill>
                  <a:schemeClr val="accent2"/>
                </a:solidFill>
              </a:rPr>
              <a:t>Dangerous Mission</a:t>
            </a:r>
          </a:p>
          <a:p>
            <a:pPr algn="ctr"/>
            <a:endParaRPr lang="en-US" sz="2800" b="1" dirty="0">
              <a:solidFill>
                <a:schemeClr val="accent2"/>
              </a:solidFill>
            </a:endParaRPr>
          </a:p>
          <a:p>
            <a:pPr marL="742950" lvl="1" indent="-285750">
              <a:buFont typeface="Wingdings" panose="05000000000000000000" pitchFamily="2" charset="2"/>
              <a:buChar char="Ø"/>
            </a:pPr>
            <a:r>
              <a:rPr lang="en-US" dirty="0"/>
              <a:t>Shah ruled his country with a rod of iron</a:t>
            </a:r>
          </a:p>
          <a:p>
            <a:pPr marL="742950" lvl="1" indent="-285750">
              <a:buFont typeface="Wingdings" panose="05000000000000000000" pitchFamily="2" charset="2"/>
              <a:buChar char="Ø"/>
            </a:pPr>
            <a:endParaRPr lang="en-US" dirty="0"/>
          </a:p>
          <a:p>
            <a:pPr marL="742950" lvl="1" indent="-285750">
              <a:buFont typeface="Wingdings" panose="05000000000000000000" pitchFamily="2" charset="2"/>
              <a:buChar char="Ø"/>
            </a:pPr>
            <a:r>
              <a:rPr lang="en-US" dirty="0"/>
              <a:t>Showed his authority through tyranny – people were accustomed to deal </a:t>
            </a:r>
            <a:r>
              <a:rPr lang="en-US" dirty="0" err="1"/>
              <a:t>ruthelesslyl</a:t>
            </a:r>
            <a:r>
              <a:rPr lang="en-US" dirty="0"/>
              <a:t> with anyone who dared to say a word, or raise a finger against the regime/king.</a:t>
            </a:r>
          </a:p>
          <a:p>
            <a:pPr marL="742950" lvl="1" indent="-285750">
              <a:buFont typeface="Wingdings" panose="05000000000000000000" pitchFamily="2" charset="2"/>
              <a:buChar char="Ø"/>
            </a:pPr>
            <a:endParaRPr lang="en-US" dirty="0"/>
          </a:p>
          <a:p>
            <a:pPr marL="742950" lvl="1" indent="-285750">
              <a:buFont typeface="Wingdings" panose="05000000000000000000" pitchFamily="2" charset="2"/>
              <a:buChar char="Ø"/>
            </a:pPr>
            <a:r>
              <a:rPr lang="en-US" dirty="0"/>
              <a:t>King was frightful! When the forward section of the royal escort arrived in the street, the </a:t>
            </a:r>
            <a:r>
              <a:rPr lang="en-US" dirty="0" err="1"/>
              <a:t>herrold</a:t>
            </a:r>
            <a:r>
              <a:rPr lang="en-US" dirty="0"/>
              <a:t> who announced his coming struck terror in the hearts of people:      'Everyone die', 'Everyone go blind.’ </a:t>
            </a:r>
          </a:p>
          <a:p>
            <a:pPr marL="742950" lvl="1" indent="-285750">
              <a:buFont typeface="Wingdings" panose="05000000000000000000" pitchFamily="2" charset="2"/>
              <a:buChar char="Ø"/>
            </a:pPr>
            <a:endParaRPr lang="en-US" dirty="0"/>
          </a:p>
          <a:p>
            <a:pPr marL="742950" lvl="1" indent="-285750">
              <a:buFont typeface="Wingdings" panose="05000000000000000000" pitchFamily="2" charset="2"/>
              <a:buChar char="Ø"/>
            </a:pPr>
            <a:r>
              <a:rPr lang="en-US" dirty="0"/>
              <a:t>The king can do what he pleased; his word was law that no one changed.; appointed and dismissed all ministers, officers, officials, and judges; had the power of life and death without reference to any tribunal. The property of any such individual, if disgraced or executed, goes to him. The right to take life in any case is vested in him alone( could be delegated to governors or deputies).  The shah never attend at state dinner or eat with his subjects at table, with the exception of a single banquet to his principal male relatives at </a:t>
            </a:r>
            <a:r>
              <a:rPr lang="en-US" dirty="0" err="1"/>
              <a:t>Naw-Ruz</a:t>
            </a:r>
            <a:r>
              <a:rPr lang="en-US" dirty="0"/>
              <a:t>,   ’May I be your sacrifice, Asylum of the Universe’ is the common mode of address adopted even by subjects of the highest rank. </a:t>
            </a:r>
          </a:p>
          <a:p>
            <a:pPr marL="742950" lvl="1" indent="-285750">
              <a:buFont typeface="Wingdings" panose="05000000000000000000" pitchFamily="2" charset="2"/>
              <a:buChar char="Ø"/>
            </a:pPr>
            <a:endParaRPr lang="en-US" dirty="0"/>
          </a:p>
          <a:p>
            <a:pPr lvl="1"/>
            <a:r>
              <a:rPr lang="en-US" dirty="0"/>
              <a:t>			</a:t>
            </a:r>
          </a:p>
          <a:p>
            <a:endParaRPr lang="en-US" dirty="0"/>
          </a:p>
        </p:txBody>
      </p:sp>
    </p:spTree>
    <p:extLst>
      <p:ext uri="{BB962C8B-B14F-4D97-AF65-F5344CB8AC3E}">
        <p14:creationId xmlns:p14="http://schemas.microsoft.com/office/powerpoint/2010/main" val="2696031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2C0CDA-7BE7-4D6D-AF54-C32105B286A5}"/>
              </a:ext>
            </a:extLst>
          </p:cNvPr>
          <p:cNvSpPr/>
          <p:nvPr/>
        </p:nvSpPr>
        <p:spPr>
          <a:xfrm>
            <a:off x="962025" y="1066800"/>
            <a:ext cx="8181975" cy="3416320"/>
          </a:xfrm>
          <a:prstGeom prst="rect">
            <a:avLst/>
          </a:prstGeom>
        </p:spPr>
        <p:txBody>
          <a:bodyPr wrap="square">
            <a:spAutoFit/>
          </a:bodyPr>
          <a:lstStyle/>
          <a:p>
            <a:pPr marL="285750" indent="-285750">
              <a:buFont typeface="Wingdings" panose="05000000000000000000" pitchFamily="2" charset="2"/>
              <a:buChar char="Ø"/>
            </a:pPr>
            <a:r>
              <a:rPr lang="en-US" dirty="0"/>
              <a:t>After three days of fasting, </a:t>
            </a:r>
            <a:r>
              <a:rPr lang="en-US" dirty="0" err="1"/>
              <a:t>Badi</a:t>
            </a:r>
            <a:r>
              <a:rPr lang="en-US" dirty="0"/>
              <a:t> found out where Shah's summer camp was located</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 He sat on a rock for 4 days, waiting for the king to pass by , so that he might be seen and taken to the Shah.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err="1"/>
              <a:t>Badi</a:t>
            </a:r>
            <a:r>
              <a:rPr lang="en-US" dirty="0"/>
              <a:t> was instructed that once he reached Tehran, to put on a white robe and hold the Tablet over his head so they could all see he had no weapons on him.</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The hour came when the Shah set out on a hunting expedition; </a:t>
            </a:r>
            <a:r>
              <a:rPr lang="en-US" dirty="0" err="1"/>
              <a:t>Badí</a:t>
            </a:r>
            <a:r>
              <a:rPr lang="en-US" dirty="0"/>
              <a:t>' approached him calmly, addressing…. </a:t>
            </a:r>
          </a:p>
        </p:txBody>
      </p:sp>
    </p:spTree>
    <p:extLst>
      <p:ext uri="{BB962C8B-B14F-4D97-AF65-F5344CB8AC3E}">
        <p14:creationId xmlns:p14="http://schemas.microsoft.com/office/powerpoint/2010/main" val="259974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20331F6A-DA09-422D-8CED-00C0B4585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9">
            <a:extLst>
              <a:ext uri="{FF2B5EF4-FFF2-40B4-BE49-F238E27FC236}">
                <a16:creationId xmlns:a16="http://schemas.microsoft.com/office/drawing/2014/main" id="{107C2F65-00C4-451C-8BFA-E765DEC17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0733" y="0"/>
            <a:ext cx="321564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1">
            <a:extLst>
              <a:ext uri="{FF2B5EF4-FFF2-40B4-BE49-F238E27FC236}">
                <a16:creationId xmlns:a16="http://schemas.microsoft.com/office/drawing/2014/main" id="{50DDF752-B2A6-49DC-B474-8E1F71AFF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4859" y="0"/>
            <a:ext cx="1438656" cy="6858000"/>
          </a:xfrm>
          <a:prstGeom prst="rect">
            <a:avLst/>
          </a:prstGeom>
          <a:solidFill>
            <a:schemeClr val="bg2">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Content Placeholder 2">
            <a:extLst>
              <a:ext uri="{FF2B5EF4-FFF2-40B4-BE49-F238E27FC236}">
                <a16:creationId xmlns:a16="http://schemas.microsoft.com/office/drawing/2014/main" id="{7EF6F4F7-6EC7-4D5D-B74A-4A1CB1850A68}"/>
              </a:ext>
            </a:extLst>
          </p:cNvPr>
          <p:cNvSpPr>
            <a:spLocks noGrp="1"/>
          </p:cNvSpPr>
          <p:nvPr>
            <p:ph idx="1"/>
          </p:nvPr>
        </p:nvSpPr>
        <p:spPr>
          <a:xfrm>
            <a:off x="133165" y="190500"/>
            <a:ext cx="7629710" cy="6254688"/>
          </a:xfrm>
        </p:spPr>
        <p:txBody>
          <a:bodyPr anchor="t">
            <a:normAutofit/>
          </a:bodyPr>
          <a:lstStyle/>
          <a:p>
            <a:pPr>
              <a:lnSpc>
                <a:spcPct val="90000"/>
              </a:lnSpc>
            </a:pPr>
            <a:endParaRPr lang="en-US" sz="1100" dirty="0"/>
          </a:p>
          <a:p>
            <a:pPr marL="0" indent="0" algn="ctr">
              <a:lnSpc>
                <a:spcPct val="90000"/>
              </a:lnSpc>
              <a:buNone/>
            </a:pPr>
            <a:r>
              <a:rPr lang="en-US" sz="1100" b="1" dirty="0"/>
              <a:t>"</a:t>
            </a:r>
            <a:r>
              <a:rPr lang="en-US" sz="2400" b="1" dirty="0">
                <a:solidFill>
                  <a:schemeClr val="accent2">
                    <a:lumMod val="60000"/>
                    <a:lumOff val="40000"/>
                  </a:schemeClr>
                </a:solidFill>
              </a:rPr>
              <a:t>O King! I have come to thee from Sheba with a weighty message</a:t>
            </a:r>
            <a:r>
              <a:rPr lang="en-US" sz="1100" b="1" dirty="0"/>
              <a:t>”</a:t>
            </a:r>
          </a:p>
          <a:p>
            <a:pPr>
              <a:lnSpc>
                <a:spcPct val="90000"/>
              </a:lnSpc>
            </a:pPr>
            <a:endParaRPr lang="en-US" sz="1100" b="1" dirty="0"/>
          </a:p>
          <a:p>
            <a:pPr>
              <a:lnSpc>
                <a:spcPct val="90000"/>
              </a:lnSpc>
            </a:pPr>
            <a:r>
              <a:rPr lang="en-US" sz="1600" dirty="0"/>
              <a:t>Shah requested the letter to be brought to him since he believed it was a petition from someone. </a:t>
            </a:r>
            <a:r>
              <a:rPr lang="en-US" sz="1600" dirty="0" err="1"/>
              <a:t>Badi</a:t>
            </a:r>
            <a:r>
              <a:rPr lang="en-US" sz="1600" dirty="0"/>
              <a:t> told him it was not a petition but a command</a:t>
            </a:r>
          </a:p>
          <a:p>
            <a:pPr>
              <a:lnSpc>
                <a:spcPct val="90000"/>
              </a:lnSpc>
            </a:pPr>
            <a:endParaRPr lang="en-US" sz="1600" dirty="0"/>
          </a:p>
          <a:p>
            <a:pPr>
              <a:lnSpc>
                <a:spcPct val="90000"/>
              </a:lnSpc>
            </a:pPr>
            <a:r>
              <a:rPr lang="en-US" sz="1600" dirty="0" err="1"/>
              <a:t>Násiri'd-Dín</a:t>
            </a:r>
            <a:r>
              <a:rPr lang="en-US" sz="1600" dirty="0"/>
              <a:t> </a:t>
            </a:r>
            <a:r>
              <a:rPr lang="en-US" sz="1600" dirty="0" err="1"/>
              <a:t>Sháh</a:t>
            </a:r>
            <a:r>
              <a:rPr lang="en-US" sz="1600" dirty="0"/>
              <a:t> may have been taken aback, but the confident tone of that youth had already convinced </a:t>
            </a:r>
            <a:r>
              <a:rPr lang="en-US" sz="1600" dirty="0" err="1"/>
              <a:t>hime</a:t>
            </a:r>
            <a:r>
              <a:rPr lang="en-US" sz="1600" dirty="0"/>
              <a:t> that this message had come to him from </a:t>
            </a:r>
            <a:r>
              <a:rPr lang="en-US" sz="1600" dirty="0" err="1"/>
              <a:t>Bahá'u'lláh</a:t>
            </a:r>
            <a:r>
              <a:rPr lang="en-US" sz="1600" dirty="0"/>
              <a:t>. </a:t>
            </a:r>
          </a:p>
          <a:p>
            <a:pPr>
              <a:lnSpc>
                <a:spcPct val="90000"/>
              </a:lnSpc>
            </a:pPr>
            <a:endParaRPr lang="en-US" sz="1600" dirty="0"/>
          </a:p>
          <a:p>
            <a:pPr>
              <a:lnSpc>
                <a:spcPct val="90000"/>
              </a:lnSpc>
            </a:pPr>
            <a:r>
              <a:rPr lang="en-US" sz="1600" dirty="0" err="1"/>
              <a:t>Badi</a:t>
            </a:r>
            <a:r>
              <a:rPr lang="en-US" sz="1600" dirty="0"/>
              <a:t> bravely told the Shah that His Beloved told him the Shah was going to kill him to which the Shah angrily replied: I won’t kill you so we prove your Master wrong. Immediately </a:t>
            </a:r>
            <a:r>
              <a:rPr lang="en-US" sz="1600" dirty="0" err="1"/>
              <a:t>Badi</a:t>
            </a:r>
            <a:r>
              <a:rPr lang="en-US" sz="1600" dirty="0"/>
              <a:t> was seized by the guards. </a:t>
            </a:r>
          </a:p>
          <a:p>
            <a:pPr>
              <a:lnSpc>
                <a:spcPct val="90000"/>
              </a:lnSpc>
            </a:pPr>
            <a:endParaRPr lang="en-US" sz="1600" dirty="0"/>
          </a:p>
          <a:p>
            <a:pPr>
              <a:lnSpc>
                <a:spcPct val="90000"/>
              </a:lnSpc>
            </a:pPr>
            <a:r>
              <a:rPr lang="en-US" sz="1600" dirty="0"/>
              <a:t>The Shah ordered the Tablet to be sent to the clerics of Tehran for a reply to be prepared for </a:t>
            </a:r>
            <a:r>
              <a:rPr lang="en-US" sz="1600" dirty="0" err="1"/>
              <a:t>Bahá’u’lláh</a:t>
            </a:r>
            <a:r>
              <a:rPr lang="en-US" sz="1600" dirty="0"/>
              <a:t>. </a:t>
            </a:r>
          </a:p>
          <a:p>
            <a:pPr>
              <a:lnSpc>
                <a:spcPct val="90000"/>
              </a:lnSpc>
            </a:pPr>
            <a:endParaRPr lang="en-US" sz="1600" dirty="0"/>
          </a:p>
          <a:p>
            <a:pPr>
              <a:lnSpc>
                <a:spcPct val="90000"/>
              </a:lnSpc>
            </a:pPr>
            <a:r>
              <a:rPr lang="en-US" sz="1600" dirty="0"/>
              <a:t>The clerics, ignoring this command suggested </a:t>
            </a:r>
            <a:r>
              <a:rPr lang="en-US" sz="1600" dirty="0" err="1"/>
              <a:t>Badi</a:t>
            </a:r>
            <a:r>
              <a:rPr lang="en-US" sz="1600" dirty="0"/>
              <a:t> to be executed.</a:t>
            </a:r>
          </a:p>
          <a:p>
            <a:pPr>
              <a:lnSpc>
                <a:spcPct val="90000"/>
              </a:lnSpc>
            </a:pPr>
            <a:endParaRPr lang="en-US" sz="1600" b="1" dirty="0">
              <a:latin typeface="Book Antiqua" panose="02040602050305030304" pitchFamily="18" charset="0"/>
            </a:endParaRPr>
          </a:p>
          <a:p>
            <a:pPr>
              <a:lnSpc>
                <a:spcPct val="90000"/>
              </a:lnSpc>
            </a:pPr>
            <a:endParaRPr lang="en-US" sz="1100" dirty="0"/>
          </a:p>
        </p:txBody>
      </p:sp>
      <p:pic>
        <p:nvPicPr>
          <p:cNvPr id="22" name="Picture 2" descr="Naser-al-Din-Shah-Qajar-3.jpg">
            <a:extLst>
              <a:ext uri="{FF2B5EF4-FFF2-40B4-BE49-F238E27FC236}">
                <a16:creationId xmlns:a16="http://schemas.microsoft.com/office/drawing/2014/main" id="{6A435561-9098-4EA4-8ED8-355D4EF734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9587" y="1546204"/>
            <a:ext cx="2733675" cy="340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708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3BA397-AD2D-4DE2-AB5D-3A42894A76BD}"/>
              </a:ext>
            </a:extLst>
          </p:cNvPr>
          <p:cNvSpPr>
            <a:spLocks noGrp="1"/>
          </p:cNvSpPr>
          <p:nvPr>
            <p:ph idx="1"/>
          </p:nvPr>
        </p:nvSpPr>
        <p:spPr>
          <a:xfrm>
            <a:off x="1331912" y="1081367"/>
            <a:ext cx="9678988" cy="5195607"/>
          </a:xfrm>
        </p:spPr>
        <p:txBody>
          <a:bodyPr>
            <a:normAutofit/>
          </a:bodyPr>
          <a:lstStyle/>
          <a:p>
            <a:r>
              <a:rPr lang="en-US" dirty="0"/>
              <a:t>For three days, </a:t>
            </a:r>
            <a:r>
              <a:rPr lang="en-US" dirty="0" err="1"/>
              <a:t>Badi’s</a:t>
            </a:r>
            <a:r>
              <a:rPr lang="en-US" dirty="0"/>
              <a:t> body was tortured, branded with hot irons.</a:t>
            </a:r>
          </a:p>
          <a:p>
            <a:endParaRPr lang="en-US" dirty="0"/>
          </a:p>
          <a:p>
            <a:r>
              <a:rPr lang="en-US" dirty="0"/>
              <a:t> They wanted to get information on the Baha’is but the more they tortured </a:t>
            </a:r>
            <a:r>
              <a:rPr lang="en-US" dirty="0" err="1"/>
              <a:t>Badi</a:t>
            </a:r>
            <a:r>
              <a:rPr lang="en-US" dirty="0"/>
              <a:t>, the happier he looked! It was as if he knew that the time of his martyrdom was rapidly approaching..</a:t>
            </a:r>
          </a:p>
          <a:p>
            <a:endParaRPr lang="en-US" dirty="0"/>
          </a:p>
          <a:p>
            <a:pPr marL="0" indent="0">
              <a:buNone/>
            </a:pPr>
            <a:r>
              <a:rPr lang="en-US" dirty="0">
                <a:solidFill>
                  <a:schemeClr val="accent2">
                    <a:lumMod val="60000"/>
                    <a:lumOff val="40000"/>
                  </a:schemeClr>
                </a:solidFill>
              </a:rPr>
              <a:t>“If you want </a:t>
            </a:r>
            <a:r>
              <a:rPr lang="en-US" dirty="0" err="1">
                <a:solidFill>
                  <a:schemeClr val="accent2">
                    <a:lumMod val="60000"/>
                    <a:lumOff val="40000"/>
                  </a:schemeClr>
                </a:solidFill>
              </a:rPr>
              <a:t>Bahá'ís</a:t>
            </a:r>
            <a:r>
              <a:rPr lang="en-US" dirty="0">
                <a:solidFill>
                  <a:schemeClr val="accent2">
                    <a:lumMod val="60000"/>
                    <a:lumOff val="40000"/>
                  </a:schemeClr>
                </a:solidFill>
              </a:rPr>
              <a:t>, they are numerous in Iran, and if you want my comrades, I was all alone and have none." I pressed him to tell me the names of his comrades and the names of the </a:t>
            </a:r>
            <a:r>
              <a:rPr lang="en-US" dirty="0" err="1">
                <a:solidFill>
                  <a:schemeClr val="accent2">
                    <a:lumMod val="60000"/>
                    <a:lumOff val="40000"/>
                  </a:schemeClr>
                </a:solidFill>
              </a:rPr>
              <a:t>Bahá'ís</a:t>
            </a:r>
            <a:r>
              <a:rPr lang="en-US" dirty="0">
                <a:solidFill>
                  <a:schemeClr val="accent2">
                    <a:lumMod val="60000"/>
                    <a:lumOff val="40000"/>
                  </a:schemeClr>
                </a:solidFill>
              </a:rPr>
              <a:t> of Iran, particularly those of </a:t>
            </a:r>
            <a:r>
              <a:rPr lang="en-US" dirty="0" err="1">
                <a:solidFill>
                  <a:schemeClr val="accent2">
                    <a:lumMod val="60000"/>
                    <a:lumOff val="40000"/>
                  </a:schemeClr>
                </a:solidFill>
              </a:rPr>
              <a:t>Tihran</a:t>
            </a:r>
            <a:r>
              <a:rPr lang="en-US" dirty="0">
                <a:solidFill>
                  <a:schemeClr val="accent2">
                    <a:lumMod val="60000"/>
                    <a:lumOff val="40000"/>
                  </a:schemeClr>
                </a:solidFill>
              </a:rPr>
              <a:t>. And he persisted with his denial: "I have no comrade and I do not know the </a:t>
            </a:r>
            <a:r>
              <a:rPr lang="en-US" dirty="0" err="1">
                <a:solidFill>
                  <a:schemeClr val="accent2">
                    <a:lumMod val="60000"/>
                    <a:lumOff val="40000"/>
                  </a:schemeClr>
                </a:solidFill>
              </a:rPr>
              <a:t>Bahá'ís</a:t>
            </a:r>
            <a:r>
              <a:rPr lang="en-US" dirty="0">
                <a:solidFill>
                  <a:schemeClr val="accent2">
                    <a:lumMod val="60000"/>
                    <a:lumOff val="40000"/>
                  </a:schemeClr>
                </a:solidFill>
              </a:rPr>
              <a:t> of Iran. I swore to him: "If you tell me these names I will obtain your release from the Shah and save you from death." His reply to me was: "I am longing to be put to death. Do you think that you frighten me?"</a:t>
            </a:r>
          </a:p>
        </p:txBody>
      </p:sp>
    </p:spTree>
    <p:extLst>
      <p:ext uri="{BB962C8B-B14F-4D97-AF65-F5344CB8AC3E}">
        <p14:creationId xmlns:p14="http://schemas.microsoft.com/office/powerpoint/2010/main" val="121508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149E-36D2-4165-A576-6B4495C70F0B}"/>
              </a:ext>
            </a:extLst>
          </p:cNvPr>
          <p:cNvSpPr>
            <a:spLocks noGrp="1"/>
          </p:cNvSpPr>
          <p:nvPr>
            <p:ph type="title"/>
          </p:nvPr>
        </p:nvSpPr>
        <p:spPr>
          <a:xfrm>
            <a:off x="646111" y="452718"/>
            <a:ext cx="9781744" cy="2336664"/>
          </a:xfrm>
        </p:spPr>
        <p:txBody>
          <a:bodyPr/>
          <a:lstStyle/>
          <a:p>
            <a:r>
              <a:rPr lang="en-US" sz="2000" i="1" dirty="0"/>
              <a:t>The Shah, who was usually eager to see the photographs of prisoners, ordered a photograph to be taken of </a:t>
            </a:r>
            <a:r>
              <a:rPr lang="en-US" sz="2000" i="1" dirty="0" err="1"/>
              <a:t>Badi</a:t>
            </a:r>
            <a:r>
              <a:rPr lang="en-US" sz="2000" i="1" dirty="0"/>
              <a:t>’, especially when he had heard the stories of his fortitude under torture. This photograph shows the brazier of fire containing the rods of iron in the foreground and is the best testimony to the spirit of steadfastness and resignation, of calm and assurance which </a:t>
            </a:r>
            <a:r>
              <a:rPr lang="en-US" sz="2000" i="1" dirty="0" err="1"/>
              <a:t>Badi”s</a:t>
            </a:r>
            <a:r>
              <a:rPr lang="en-US" sz="2000" i="1" dirty="0"/>
              <a:t> face portrays. </a:t>
            </a:r>
            <a:br>
              <a:rPr lang="en-US" sz="2000" i="1" dirty="0"/>
            </a:br>
            <a:r>
              <a:rPr lang="en-US" sz="2000" i="1" dirty="0"/>
              <a:t>                          (</a:t>
            </a:r>
            <a:r>
              <a:rPr lang="en-US" sz="2000" i="1" dirty="0" err="1"/>
              <a:t>Adib</a:t>
            </a:r>
            <a:r>
              <a:rPr lang="en-US" sz="2000" i="1" dirty="0"/>
              <a:t> </a:t>
            </a:r>
            <a:r>
              <a:rPr lang="en-US" sz="2000" i="1" dirty="0" err="1"/>
              <a:t>Taherzadeh</a:t>
            </a:r>
            <a:r>
              <a:rPr lang="en-US" sz="2000" i="1" dirty="0"/>
              <a:t>, The Revelation of Baha’u’llah v 3, p. 186)</a:t>
            </a:r>
            <a:endParaRPr lang="en-US" sz="2000" dirty="0"/>
          </a:p>
        </p:txBody>
      </p:sp>
      <p:sp>
        <p:nvSpPr>
          <p:cNvPr id="3" name="Content Placeholder 2">
            <a:extLst>
              <a:ext uri="{FF2B5EF4-FFF2-40B4-BE49-F238E27FC236}">
                <a16:creationId xmlns:a16="http://schemas.microsoft.com/office/drawing/2014/main" id="{A854ED42-3B9A-40C9-AF36-30877547CC70}"/>
              </a:ext>
            </a:extLst>
          </p:cNvPr>
          <p:cNvSpPr>
            <a:spLocks noGrp="1"/>
          </p:cNvSpPr>
          <p:nvPr>
            <p:ph idx="1"/>
          </p:nvPr>
        </p:nvSpPr>
        <p:spPr>
          <a:xfrm>
            <a:off x="900112" y="2985791"/>
            <a:ext cx="10835255" cy="4890274"/>
          </a:xfrm>
        </p:spPr>
        <p:txBody>
          <a:bodyPr/>
          <a:lstStyle/>
          <a:p>
            <a:endParaRPr lang="en-US" dirty="0"/>
          </a:p>
          <a:p>
            <a:endParaRPr lang="en-US" dirty="0"/>
          </a:p>
        </p:txBody>
      </p:sp>
      <p:pic>
        <p:nvPicPr>
          <p:cNvPr id="2050" name="Picture 2" descr="https://bahaiwritings.files.wordpress.com/2012/02/picture-of-badi-2.jpg?w=300&amp;h=257">
            <a:extLst>
              <a:ext uri="{FF2B5EF4-FFF2-40B4-BE49-F238E27FC236}">
                <a16:creationId xmlns:a16="http://schemas.microsoft.com/office/drawing/2014/main" id="{5388483F-D3D3-40F3-90A3-C26EE57F2F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4050" y="3137911"/>
            <a:ext cx="3460750" cy="2964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944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1BD4C-90BE-4E00-9901-8E224CB1608D}"/>
              </a:ext>
            </a:extLst>
          </p:cNvPr>
          <p:cNvSpPr>
            <a:spLocks noGrp="1"/>
          </p:cNvSpPr>
          <p:nvPr>
            <p:ph type="title"/>
          </p:nvPr>
        </p:nvSpPr>
        <p:spPr/>
        <p:txBody>
          <a:bodyPr/>
          <a:lstStyle/>
          <a:p>
            <a:r>
              <a:rPr lang="en-US" sz="2000" i="1" dirty="0"/>
              <a:t>We have also sent unto thee a photograph of His Holiness the glorious </a:t>
            </a:r>
            <a:r>
              <a:rPr lang="en-US" sz="2000" i="1" dirty="0" err="1"/>
              <a:t>Badí</a:t>
            </a:r>
            <a:r>
              <a:rPr lang="en-US" sz="2000" i="1" dirty="0"/>
              <a:t> whom thy Lord did send to His Highness Nassir-</a:t>
            </a:r>
            <a:r>
              <a:rPr lang="en-US" sz="2000" i="1" dirty="0" err="1"/>
              <a:t>ed’Din</a:t>
            </a:r>
            <a:r>
              <a:rPr lang="en-US" sz="2000" i="1" dirty="0"/>
              <a:t>-Shah with a manifest epistle by which He perfected the proof and evidence to the people of Persia. … He was sitting between the executioners at the time of his death with all dignity, while turning unto God.</a:t>
            </a:r>
            <a:br>
              <a:rPr lang="en-US" sz="2000" i="1" dirty="0"/>
            </a:br>
            <a:endParaRPr lang="en-US" sz="2000" dirty="0"/>
          </a:p>
        </p:txBody>
      </p:sp>
      <p:pic>
        <p:nvPicPr>
          <p:cNvPr id="1026" name="Picture 2" descr="https://bahaiwritings.files.wordpress.com/2012/02/picture-of-badi-1.jpg">
            <a:extLst>
              <a:ext uri="{FF2B5EF4-FFF2-40B4-BE49-F238E27FC236}">
                <a16:creationId xmlns:a16="http://schemas.microsoft.com/office/drawing/2014/main" id="{7B597A83-E8FA-4957-A4FA-3EF5464A2C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37412" y="2410615"/>
            <a:ext cx="3696000" cy="41957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D7259BC-2583-4104-B71A-4D04EC492634}"/>
              </a:ext>
            </a:extLst>
          </p:cNvPr>
          <p:cNvSpPr/>
          <p:nvPr/>
        </p:nvSpPr>
        <p:spPr>
          <a:xfrm>
            <a:off x="8834291" y="1947265"/>
            <a:ext cx="1722873" cy="369332"/>
          </a:xfrm>
          <a:prstGeom prst="rect">
            <a:avLst/>
          </a:prstGeom>
        </p:spPr>
        <p:txBody>
          <a:bodyPr wrap="square">
            <a:spAutoFit/>
          </a:bodyPr>
          <a:lstStyle/>
          <a:p>
            <a:r>
              <a:rPr lang="en-US" i="1" dirty="0" err="1"/>
              <a:t>Abdu’l</a:t>
            </a:r>
            <a:r>
              <a:rPr lang="en-US" i="1" dirty="0"/>
              <a:t>-Baha</a:t>
            </a:r>
            <a:endParaRPr lang="en-US" dirty="0"/>
          </a:p>
        </p:txBody>
      </p:sp>
    </p:spTree>
    <p:extLst>
      <p:ext uri="{BB962C8B-B14F-4D97-AF65-F5344CB8AC3E}">
        <p14:creationId xmlns:p14="http://schemas.microsoft.com/office/powerpoint/2010/main" val="3396708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CCD2E0-9548-48F3-85F1-3B55970B055D}"/>
              </a:ext>
            </a:extLst>
          </p:cNvPr>
          <p:cNvSpPr>
            <a:spLocks noGrp="1"/>
          </p:cNvSpPr>
          <p:nvPr>
            <p:ph idx="1"/>
          </p:nvPr>
        </p:nvSpPr>
        <p:spPr>
          <a:xfrm>
            <a:off x="790114" y="1038688"/>
            <a:ext cx="9534948" cy="5911048"/>
          </a:xfrm>
        </p:spPr>
        <p:txBody>
          <a:bodyPr>
            <a:normAutofit/>
          </a:bodyPr>
          <a:lstStyle/>
          <a:p>
            <a:r>
              <a:rPr lang="en-US" sz="2400" dirty="0"/>
              <a:t>After three months of this event, the Shah ordered for the Tablet to be taken to him. After reading some of it he shouted that the Tablet should be taken from him because if he read any more, himself would become a Baha’i.</a:t>
            </a:r>
          </a:p>
          <a:p>
            <a:endParaRPr lang="en-US" sz="2400" dirty="0"/>
          </a:p>
          <a:p>
            <a:r>
              <a:rPr lang="en-US" sz="2400" dirty="0" err="1"/>
              <a:t>Badi</a:t>
            </a:r>
            <a:r>
              <a:rPr lang="en-US" sz="2400" dirty="0"/>
              <a:t> was a perfect example of</a:t>
            </a:r>
            <a:r>
              <a:rPr lang="en-US" sz="2400" dirty="0">
                <a:solidFill>
                  <a:srgbClr val="FFC000"/>
                </a:solidFill>
              </a:rPr>
              <a:t> </a:t>
            </a:r>
            <a:r>
              <a:rPr lang="en-US" sz="2400" b="1" dirty="0">
                <a:solidFill>
                  <a:srgbClr val="FFC000"/>
                </a:solidFill>
              </a:rPr>
              <a:t>courage</a:t>
            </a:r>
            <a:r>
              <a:rPr lang="en-US" sz="2400" b="1" dirty="0">
                <a:solidFill>
                  <a:srgbClr val="FF0000"/>
                </a:solidFill>
              </a:rPr>
              <a:t>, love</a:t>
            </a:r>
            <a:r>
              <a:rPr lang="en-US" sz="2400" dirty="0"/>
              <a:t>, </a:t>
            </a:r>
            <a:r>
              <a:rPr lang="en-US" sz="2400" b="1" dirty="0">
                <a:solidFill>
                  <a:srgbClr val="00B0F0"/>
                </a:solidFill>
              </a:rPr>
              <a:t>steadfastness</a:t>
            </a:r>
            <a:r>
              <a:rPr lang="en-US" sz="2400" b="1" dirty="0"/>
              <a:t> </a:t>
            </a:r>
            <a:r>
              <a:rPr lang="en-US" sz="2400" dirty="0"/>
              <a:t>and </a:t>
            </a:r>
            <a:r>
              <a:rPr lang="en-US" sz="2400" b="1" dirty="0">
                <a:solidFill>
                  <a:schemeClr val="accent1">
                    <a:lumMod val="60000"/>
                    <a:lumOff val="40000"/>
                  </a:schemeClr>
                </a:solidFill>
              </a:rPr>
              <a:t>determination</a:t>
            </a:r>
            <a:r>
              <a:rPr lang="en-US" sz="2400" dirty="0"/>
              <a:t>. His life and important mission will be remembered throughout history. </a:t>
            </a:r>
          </a:p>
          <a:p>
            <a:endParaRPr lang="en-US" sz="2400" dirty="0"/>
          </a:p>
          <a:p>
            <a:r>
              <a:rPr lang="en-US" sz="2400" dirty="0" err="1"/>
              <a:t>Bahá’u’lláh</a:t>
            </a:r>
            <a:r>
              <a:rPr lang="en-US" sz="2400" dirty="0"/>
              <a:t> named </a:t>
            </a:r>
            <a:r>
              <a:rPr lang="en-US" sz="2400" dirty="0" err="1"/>
              <a:t>Badi</a:t>
            </a:r>
            <a:r>
              <a:rPr lang="en-US" sz="2400" dirty="0"/>
              <a:t> one of his nineteen</a:t>
            </a:r>
            <a:r>
              <a:rPr lang="en-US" sz="2400" u="sng" dirty="0"/>
              <a:t> apostles </a:t>
            </a:r>
            <a:r>
              <a:rPr lang="en-US" sz="2400" dirty="0"/>
              <a:t>and wrote: </a:t>
            </a:r>
          </a:p>
        </p:txBody>
      </p:sp>
    </p:spTree>
    <p:extLst>
      <p:ext uri="{BB962C8B-B14F-4D97-AF65-F5344CB8AC3E}">
        <p14:creationId xmlns:p14="http://schemas.microsoft.com/office/powerpoint/2010/main" val="826107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graphicFrame>
        <p:nvGraphicFramePr>
          <p:cNvPr id="49" name="Content Placeholder 2">
            <a:extLst>
              <a:ext uri="{FF2B5EF4-FFF2-40B4-BE49-F238E27FC236}">
                <a16:creationId xmlns:a16="http://schemas.microsoft.com/office/drawing/2014/main" id="{8D0DC25A-1939-49D7-AFEB-D08765E26E90}"/>
              </a:ext>
            </a:extLst>
          </p:cNvPr>
          <p:cNvGraphicFramePr>
            <a:graphicFrameLocks noGrp="1"/>
          </p:cNvGraphicFramePr>
          <p:nvPr>
            <p:ph idx="1"/>
            <p:extLst>
              <p:ext uri="{D42A27DB-BD31-4B8C-83A1-F6EECF244321}">
                <p14:modId xmlns:p14="http://schemas.microsoft.com/office/powerpoint/2010/main" val="353390085"/>
              </p:ext>
            </p:extLst>
          </p:nvPr>
        </p:nvGraphicFramePr>
        <p:xfrm>
          <a:off x="646111" y="2237362"/>
          <a:ext cx="9404352" cy="4046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4402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FFC6FB-37DC-4C33-AB17-628EAAB98A3D}"/>
              </a:ext>
            </a:extLst>
          </p:cNvPr>
          <p:cNvSpPr>
            <a:spLocks noGrp="1"/>
          </p:cNvSpPr>
          <p:nvPr>
            <p:ph type="title"/>
          </p:nvPr>
        </p:nvSpPr>
        <p:spPr>
          <a:xfrm>
            <a:off x="643854" y="1074198"/>
            <a:ext cx="3304255" cy="4945602"/>
          </a:xfrm>
        </p:spPr>
        <p:txBody>
          <a:bodyPr anchor="ctr">
            <a:normAutofit fontScale="90000"/>
          </a:bodyPr>
          <a:lstStyle/>
          <a:p>
            <a:r>
              <a:rPr lang="en-US" sz="3200" dirty="0">
                <a:solidFill>
                  <a:srgbClr val="F2F2F2"/>
                </a:solidFill>
              </a:rPr>
              <a:t>Everlasting honor</a:t>
            </a:r>
            <a:br>
              <a:rPr lang="en-US" sz="3200" dirty="0">
                <a:solidFill>
                  <a:srgbClr val="F2F2F2"/>
                </a:solidFill>
              </a:rPr>
            </a:br>
            <a:br>
              <a:rPr lang="en-US" sz="3200" dirty="0">
                <a:solidFill>
                  <a:srgbClr val="F2F2F2"/>
                </a:solidFill>
              </a:rPr>
            </a:br>
            <a:r>
              <a:rPr lang="en-US" sz="1800" dirty="0">
                <a:solidFill>
                  <a:schemeClr val="bg1"/>
                </a:solidFill>
              </a:rPr>
              <a:t>He sent </a:t>
            </a:r>
            <a:r>
              <a:rPr lang="en-US" sz="1800" dirty="0" err="1">
                <a:solidFill>
                  <a:schemeClr val="bg1"/>
                </a:solidFill>
              </a:rPr>
              <a:t>Badí</a:t>
            </a:r>
            <a:r>
              <a:rPr lang="en-US" sz="1800" dirty="0">
                <a:solidFill>
                  <a:schemeClr val="bg1"/>
                </a:solidFill>
              </a:rPr>
              <a:t>' with a Book in which He had proclaimed His Cause and declared conclusively; His proofs to all humanity: He had removed from the person of </a:t>
            </a:r>
            <a:r>
              <a:rPr lang="en-US" sz="1800" dirty="0" err="1">
                <a:solidFill>
                  <a:schemeClr val="bg1"/>
                </a:solidFill>
              </a:rPr>
              <a:t>Badí</a:t>
            </a:r>
            <a:r>
              <a:rPr lang="en-US" sz="1800" dirty="0">
                <a:solidFill>
                  <a:schemeClr val="bg1"/>
                </a:solidFill>
              </a:rPr>
              <a:t>' every trace of fear, adorned him with the ornament of faith and power, fired his soul with the utterance of a Word and sent him out as a ball of fire to proclaim His Cause... </a:t>
            </a:r>
            <a:br>
              <a:rPr lang="en-US" sz="3200" dirty="0"/>
            </a:br>
            <a:endParaRPr lang="en-US" sz="3200" dirty="0">
              <a:solidFill>
                <a:srgbClr val="F2F2F2"/>
              </a:solidFill>
            </a:endParaRPr>
          </a:p>
        </p:txBody>
      </p:sp>
      <p:sp>
        <p:nvSpPr>
          <p:cNvPr id="12" name="Freeform: Shape 11">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6" name="Rectangle 15">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09A1B719-C6B4-4962-B525-49268757D0E6}"/>
              </a:ext>
            </a:extLst>
          </p:cNvPr>
          <p:cNvGraphicFramePr>
            <a:graphicFrameLocks noGrp="1"/>
          </p:cNvGraphicFramePr>
          <p:nvPr>
            <p:ph idx="1"/>
            <p:extLst>
              <p:ext uri="{D42A27DB-BD31-4B8C-83A1-F6EECF244321}">
                <p14:modId xmlns:p14="http://schemas.microsoft.com/office/powerpoint/2010/main" val="3134290162"/>
              </p:ext>
            </p:extLst>
          </p:nvPr>
        </p:nvGraphicFramePr>
        <p:xfrm>
          <a:off x="4396336" y="264614"/>
          <a:ext cx="7453286" cy="6300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2086633"/>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external-preview.redd.it/EqlQ5ukOqcRHzVXX2OgvZe31ICLEN7zXUVJ5qBJxVaY.jpg?auto=webp&amp;s=06507d47648ce28d5117e7a8ad8bfc8b33e4693a">
            <a:extLst>
              <a:ext uri="{FF2B5EF4-FFF2-40B4-BE49-F238E27FC236}">
                <a16:creationId xmlns:a16="http://schemas.microsoft.com/office/drawing/2014/main" id="{E42CB76A-588B-41A1-9904-C818458CF7E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external-preview.redd.it/EqlQ5ukOqcRHzVXX2OgvZe31ICLEN7zXUVJ5qBJxVaY.jpg?auto=webp&amp;s=06507d47648ce28d5117e7a8ad8bfc8b33e4693a">
            <a:extLst>
              <a:ext uri="{FF2B5EF4-FFF2-40B4-BE49-F238E27FC236}">
                <a16:creationId xmlns:a16="http://schemas.microsoft.com/office/drawing/2014/main" id="{AC770E36-6CB2-4D0C-AE35-56C9B7B4734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https://external-preview.redd.it/EqlQ5ukOqcRHzVXX2OgvZe31ICLEN7zXUVJ5qBJxVaY.jpg?auto=webp&amp;s=06507d47648ce28d5117e7a8ad8bfc8b33e4693a">
            <a:extLst>
              <a:ext uri="{FF2B5EF4-FFF2-40B4-BE49-F238E27FC236}">
                <a16:creationId xmlns:a16="http://schemas.microsoft.com/office/drawing/2014/main" id="{BDA119B1-F969-4EF5-8A74-E4E7955EF838}"/>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6" name="Picture 8" descr="https://external-preview.redd.it/EqlQ5ukOqcRHzVXX2OgvZe31ICLEN7zXUVJ5qBJxVaY.jpg?auto=webp&amp;s=06507d47648ce28d5117e7a8ad8bfc8b33e4693a">
            <a:extLst>
              <a:ext uri="{FF2B5EF4-FFF2-40B4-BE49-F238E27FC236}">
                <a16:creationId xmlns:a16="http://schemas.microsoft.com/office/drawing/2014/main" id="{6F80FEA8-1830-4C50-9B3D-1E10E1F80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3387" y="596834"/>
            <a:ext cx="3400425" cy="5803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432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990A7A-B76C-4B71-95B6-79E5E0C02887}"/>
              </a:ext>
            </a:extLst>
          </p:cNvPr>
          <p:cNvSpPr/>
          <p:nvPr/>
        </p:nvSpPr>
        <p:spPr>
          <a:xfrm>
            <a:off x="1495425" y="723900"/>
            <a:ext cx="9113391" cy="5419945"/>
          </a:xfrm>
          <a:prstGeom prst="rect">
            <a:avLst/>
          </a:prstGeom>
        </p:spPr>
        <p:txBody>
          <a:bodyPr wrap="square">
            <a:spAutoFit/>
          </a:bodyPr>
          <a:lstStyle/>
          <a:p>
            <a:pPr>
              <a:lnSpc>
                <a:spcPct val="90000"/>
              </a:lnSpc>
            </a:pPr>
            <a:r>
              <a:rPr lang="en-US" sz="2400" b="1" dirty="0">
                <a:solidFill>
                  <a:schemeClr val="accent3">
                    <a:lumMod val="20000"/>
                    <a:lumOff val="80000"/>
                  </a:schemeClr>
                </a:solidFill>
                <a:latin typeface="Bradley Hand ITC" panose="03070402050302030203" pitchFamily="66" charset="0"/>
              </a:rPr>
              <a:t>'Hearing these divine themes, the </a:t>
            </a:r>
            <a:r>
              <a:rPr lang="en-US" sz="2400" b="1" dirty="0" err="1">
                <a:solidFill>
                  <a:schemeClr val="accent3">
                    <a:lumMod val="20000"/>
                    <a:lumOff val="80000"/>
                  </a:schemeClr>
                </a:solidFill>
                <a:latin typeface="Bradley Hand ITC" panose="03070402050302030203" pitchFamily="66" charset="0"/>
              </a:rPr>
              <a:t>colour</a:t>
            </a:r>
            <a:r>
              <a:rPr lang="en-US" sz="2400" b="1" dirty="0">
                <a:solidFill>
                  <a:schemeClr val="accent3">
                    <a:lumMod val="20000"/>
                    <a:lumOff val="80000"/>
                  </a:schemeClr>
                </a:solidFill>
                <a:latin typeface="Bradley Hand ITC" panose="03070402050302030203" pitchFamily="66" charset="0"/>
              </a:rPr>
              <a:t> of the visage of that youth reddened. His eyes welled with tears, and the sound of his lamentation rose high. </a:t>
            </a:r>
          </a:p>
          <a:p>
            <a:pPr>
              <a:lnSpc>
                <a:spcPct val="90000"/>
              </a:lnSpc>
            </a:pPr>
            <a:endParaRPr lang="en-US" sz="2400" b="1" dirty="0">
              <a:solidFill>
                <a:schemeClr val="accent3">
                  <a:lumMod val="20000"/>
                  <a:lumOff val="80000"/>
                </a:schemeClr>
              </a:solidFill>
              <a:latin typeface="Bradley Hand ITC" panose="03070402050302030203" pitchFamily="66" charset="0"/>
            </a:endParaRPr>
          </a:p>
          <a:p>
            <a:pPr>
              <a:lnSpc>
                <a:spcPct val="90000"/>
              </a:lnSpc>
            </a:pPr>
            <a:r>
              <a:rPr lang="en-US" sz="2400" b="1" dirty="0">
                <a:solidFill>
                  <a:schemeClr val="accent3">
                    <a:lumMod val="20000"/>
                    <a:lumOff val="80000"/>
                  </a:schemeClr>
                </a:solidFill>
                <a:latin typeface="Bradley Hand ITC" panose="03070402050302030203" pitchFamily="66" charset="0"/>
              </a:rPr>
              <a:t>I calmed his agitation, but throughout that night, his </a:t>
            </a:r>
            <a:r>
              <a:rPr lang="en-US" sz="2400" b="1" dirty="0" err="1">
                <a:solidFill>
                  <a:schemeClr val="accent3">
                    <a:lumMod val="20000"/>
                    <a:lumOff val="80000"/>
                  </a:schemeClr>
                </a:solidFill>
                <a:latin typeface="Bradley Hand ITC" panose="03070402050302030203" pitchFamily="66" charset="0"/>
              </a:rPr>
              <a:t>enamourment</a:t>
            </a:r>
            <a:r>
              <a:rPr lang="en-US" sz="2400" b="1" dirty="0">
                <a:solidFill>
                  <a:schemeClr val="accent3">
                    <a:lumMod val="20000"/>
                    <a:lumOff val="80000"/>
                  </a:schemeClr>
                </a:solidFill>
                <a:latin typeface="Bradley Hand ITC" panose="03070402050302030203" pitchFamily="66" charset="0"/>
              </a:rPr>
              <a:t> and attraction kept sleep away from the eyes of Shaykh Muhammad and myself. </a:t>
            </a:r>
          </a:p>
          <a:p>
            <a:pPr>
              <a:lnSpc>
                <a:spcPct val="90000"/>
              </a:lnSpc>
            </a:pPr>
            <a:endParaRPr lang="en-US" sz="2400" b="1" dirty="0">
              <a:solidFill>
                <a:schemeClr val="accent3">
                  <a:lumMod val="20000"/>
                  <a:lumOff val="80000"/>
                </a:schemeClr>
              </a:solidFill>
              <a:latin typeface="Bradley Hand ITC" panose="03070402050302030203" pitchFamily="66" charset="0"/>
            </a:endParaRPr>
          </a:p>
          <a:p>
            <a:pPr>
              <a:lnSpc>
                <a:spcPct val="90000"/>
              </a:lnSpc>
            </a:pPr>
            <a:r>
              <a:rPr lang="en-US" sz="2400" b="1" dirty="0">
                <a:solidFill>
                  <a:schemeClr val="accent3">
                    <a:lumMod val="20000"/>
                    <a:lumOff val="80000"/>
                  </a:schemeClr>
                </a:solidFill>
                <a:latin typeface="Bradley Hand ITC" panose="03070402050302030203" pitchFamily="66" charset="0"/>
              </a:rPr>
              <a:t>Until the light broke we read and recited from the holy script. </a:t>
            </a:r>
          </a:p>
          <a:p>
            <a:pPr>
              <a:lnSpc>
                <a:spcPct val="90000"/>
              </a:lnSpc>
            </a:pPr>
            <a:endParaRPr lang="en-US" sz="2400" b="1" dirty="0">
              <a:solidFill>
                <a:schemeClr val="accent3">
                  <a:lumMod val="20000"/>
                  <a:lumOff val="80000"/>
                </a:schemeClr>
              </a:solidFill>
              <a:latin typeface="Bradley Hand ITC" panose="03070402050302030203" pitchFamily="66" charset="0"/>
            </a:endParaRPr>
          </a:p>
          <a:p>
            <a:pPr>
              <a:lnSpc>
                <a:spcPct val="90000"/>
              </a:lnSpc>
            </a:pPr>
            <a:r>
              <a:rPr lang="en-US" sz="2400" b="1" dirty="0">
                <a:solidFill>
                  <a:schemeClr val="accent3">
                    <a:lumMod val="20000"/>
                    <a:lumOff val="80000"/>
                  </a:schemeClr>
                </a:solidFill>
                <a:latin typeface="Bradley Hand ITC" panose="03070402050302030203" pitchFamily="66" charset="0"/>
              </a:rPr>
              <a:t>In the morning, when he prepared the samovar for tea, and went out to fetch milk, his father came and said: </a:t>
            </a:r>
          </a:p>
          <a:p>
            <a:pPr>
              <a:lnSpc>
                <a:spcPct val="90000"/>
              </a:lnSpc>
            </a:pPr>
            <a:r>
              <a:rPr lang="en-US" sz="2400" b="1" dirty="0">
                <a:solidFill>
                  <a:schemeClr val="accent3">
                    <a:lumMod val="20000"/>
                    <a:lumOff val="80000"/>
                  </a:schemeClr>
                </a:solidFill>
                <a:latin typeface="Bradley Hand ITC" panose="03070402050302030203" pitchFamily="66" charset="0"/>
              </a:rPr>
              <a:t>	</a:t>
            </a:r>
          </a:p>
          <a:p>
            <a:pPr>
              <a:lnSpc>
                <a:spcPct val="90000"/>
              </a:lnSpc>
            </a:pPr>
            <a:r>
              <a:rPr lang="en-US" sz="2400" b="1" dirty="0">
                <a:solidFill>
                  <a:schemeClr val="accent3">
                    <a:lumMod val="20000"/>
                    <a:lumOff val="80000"/>
                  </a:schemeClr>
                </a:solidFill>
                <a:latin typeface="Bradley Hand ITC" panose="03070402050302030203" pitchFamily="66" charset="0"/>
              </a:rPr>
              <a:t>"I had never heard my son weep. I thought that nothing could move him. Now, what is the spell cast on him to make his tears flow and to cause him to cry out, to make him afire with the love of God?" </a:t>
            </a:r>
          </a:p>
        </p:txBody>
      </p:sp>
    </p:spTree>
    <p:extLst>
      <p:ext uri="{BB962C8B-B14F-4D97-AF65-F5344CB8AC3E}">
        <p14:creationId xmlns:p14="http://schemas.microsoft.com/office/powerpoint/2010/main" val="4209941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AFCB6F-24B3-4CE5-97AE-CD8BC870F19A}"/>
              </a:ext>
            </a:extLst>
          </p:cNvPr>
          <p:cNvSpPr/>
          <p:nvPr/>
        </p:nvSpPr>
        <p:spPr>
          <a:xfrm>
            <a:off x="1828799" y="1123950"/>
            <a:ext cx="8105775" cy="3748719"/>
          </a:xfrm>
          <a:prstGeom prst="rect">
            <a:avLst/>
          </a:prstGeom>
        </p:spPr>
        <p:txBody>
          <a:bodyPr wrap="square">
            <a:spAutoFit/>
          </a:bodyPr>
          <a:lstStyle/>
          <a:p>
            <a:pPr>
              <a:lnSpc>
                <a:spcPct val="90000"/>
              </a:lnSpc>
            </a:pPr>
            <a:r>
              <a:rPr lang="en-US" sz="2400" dirty="0"/>
              <a:t>The next morning, Nabil-</a:t>
            </a:r>
            <a:r>
              <a:rPr lang="en-US" sz="2400" dirty="0" err="1"/>
              <a:t>A'zam</a:t>
            </a:r>
            <a:r>
              <a:rPr lang="en-US" sz="2400" dirty="0"/>
              <a:t> told Aba </a:t>
            </a:r>
            <a:r>
              <a:rPr lang="en-US" sz="2400" dirty="0" err="1"/>
              <a:t>Badí</a:t>
            </a:r>
            <a:r>
              <a:rPr lang="en-US" sz="2400" dirty="0"/>
              <a:t>' that the youth was no longer in command of himself and has given in to God.</a:t>
            </a:r>
          </a:p>
          <a:p>
            <a:pPr>
              <a:lnSpc>
                <a:spcPct val="90000"/>
              </a:lnSpc>
            </a:pPr>
            <a:endParaRPr lang="en-US" sz="2400" dirty="0"/>
          </a:p>
          <a:p>
            <a:pPr>
              <a:lnSpc>
                <a:spcPct val="90000"/>
              </a:lnSpc>
            </a:pPr>
            <a:r>
              <a:rPr lang="en-US" sz="2400" dirty="0" err="1"/>
              <a:t>Badí</a:t>
            </a:r>
            <a:r>
              <a:rPr lang="en-US" sz="2400" dirty="0"/>
              <a:t>' insisted on accompanying Nabil-</a:t>
            </a:r>
            <a:r>
              <a:rPr lang="en-US" sz="2400" dirty="0" err="1"/>
              <a:t>A'zam</a:t>
            </a:r>
            <a:r>
              <a:rPr lang="en-US" sz="2400" dirty="0"/>
              <a:t> to Mashhad. </a:t>
            </a:r>
          </a:p>
          <a:p>
            <a:pPr>
              <a:lnSpc>
                <a:spcPct val="90000"/>
              </a:lnSpc>
            </a:pPr>
            <a:endParaRPr lang="en-US" sz="2400" dirty="0"/>
          </a:p>
          <a:p>
            <a:pPr>
              <a:lnSpc>
                <a:spcPct val="90000"/>
              </a:lnSpc>
            </a:pPr>
            <a:r>
              <a:rPr lang="en-US" sz="2400" dirty="0"/>
              <a:t>His father requested that he finish his education beforehand, offering to provide his travel expenses, including a steed, upon completing his study of the </a:t>
            </a:r>
            <a:r>
              <a:rPr lang="en-US" sz="2400" i="1" dirty="0"/>
              <a:t>Kitab-</a:t>
            </a:r>
            <a:r>
              <a:rPr lang="en-US" sz="2400" i="1" dirty="0" err="1"/>
              <a:t>i</a:t>
            </a:r>
            <a:r>
              <a:rPr lang="en-US" sz="2400" i="1" dirty="0"/>
              <a:t>-</a:t>
            </a:r>
            <a:r>
              <a:rPr lang="en-US" sz="2400" i="1" dirty="0" err="1"/>
              <a:t>Iqán</a:t>
            </a:r>
            <a:r>
              <a:rPr lang="en-US" sz="2400" dirty="0"/>
              <a:t>. </a:t>
            </a:r>
          </a:p>
        </p:txBody>
      </p:sp>
    </p:spTree>
    <p:extLst>
      <p:ext uri="{BB962C8B-B14F-4D97-AF65-F5344CB8AC3E}">
        <p14:creationId xmlns:p14="http://schemas.microsoft.com/office/powerpoint/2010/main" val="136295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F8C7D1-8B8C-4F0C-AF27-447746E88DCA}"/>
              </a:ext>
            </a:extLst>
          </p:cNvPr>
          <p:cNvSpPr/>
          <p:nvPr/>
        </p:nvSpPr>
        <p:spPr>
          <a:xfrm>
            <a:off x="577049" y="413266"/>
            <a:ext cx="8256233" cy="6494085"/>
          </a:xfrm>
          <a:prstGeom prst="rect">
            <a:avLst/>
          </a:prstGeom>
        </p:spPr>
        <p:txBody>
          <a:bodyPr wrap="square">
            <a:spAutoFit/>
          </a:bodyPr>
          <a:lstStyle/>
          <a:p>
            <a:pPr marL="285750" indent="-285750">
              <a:buFont typeface="Wingdings" panose="05000000000000000000" pitchFamily="2" charset="2"/>
              <a:buChar char="Ø"/>
            </a:pPr>
            <a:endParaRPr lang="en-US" sz="3200" dirty="0">
              <a:latin typeface="Arial" panose="020B0604020202020204" pitchFamily="34" charset="0"/>
            </a:endParaRPr>
          </a:p>
          <a:p>
            <a:pPr marL="285750" indent="-285750">
              <a:buFont typeface="Wingdings" panose="05000000000000000000" pitchFamily="2" charset="2"/>
              <a:buChar char="Ø"/>
            </a:pPr>
            <a:r>
              <a:rPr lang="en-US" sz="3200" dirty="0">
                <a:latin typeface="Arial" panose="020B0604020202020204" pitchFamily="34" charset="0"/>
              </a:rPr>
              <a:t>When he arrived to Baghdad, he served as the water-carrier of the companions. </a:t>
            </a:r>
          </a:p>
          <a:p>
            <a:endParaRPr lang="en-US" sz="3200" dirty="0">
              <a:latin typeface="Arial" panose="020B0604020202020204" pitchFamily="34" charset="0"/>
            </a:endParaRPr>
          </a:p>
          <a:p>
            <a:pPr marL="285750" indent="-285750">
              <a:buFont typeface="Wingdings" panose="05000000000000000000" pitchFamily="2" charset="2"/>
              <a:buChar char="Ø"/>
            </a:pPr>
            <a:r>
              <a:rPr lang="en-US" sz="3200" dirty="0">
                <a:latin typeface="Arial" panose="020B0604020202020204" pitchFamily="34" charset="0"/>
              </a:rPr>
              <a:t>News reached that Baha’u’llah was exiled to </a:t>
            </a:r>
            <a:r>
              <a:rPr lang="en-US" sz="3200" dirty="0" err="1">
                <a:latin typeface="Arial" panose="020B0604020202020204" pitchFamily="34" charset="0"/>
              </a:rPr>
              <a:t>Akka</a:t>
            </a:r>
            <a:r>
              <a:rPr lang="en-US" sz="3200" dirty="0">
                <a:latin typeface="Arial" panose="020B0604020202020204" pitchFamily="34" charset="0"/>
              </a:rPr>
              <a:t>. </a:t>
            </a:r>
            <a:r>
              <a:rPr lang="en-US" sz="3200" dirty="0" err="1">
                <a:latin typeface="Arial" panose="020B0604020202020204" pitchFamily="34" charset="0"/>
              </a:rPr>
              <a:t>Badi</a:t>
            </a:r>
            <a:r>
              <a:rPr lang="en-US" sz="3200" dirty="0">
                <a:latin typeface="Arial" panose="020B0604020202020204" pitchFamily="34" charset="0"/>
              </a:rPr>
              <a:t> could no longer wait. </a:t>
            </a:r>
          </a:p>
          <a:p>
            <a:pPr marL="285750" indent="-285750">
              <a:buFont typeface="Wingdings" panose="05000000000000000000" pitchFamily="2" charset="2"/>
              <a:buChar char="Ø"/>
            </a:pPr>
            <a:endParaRPr lang="en-US" sz="3200" dirty="0">
              <a:latin typeface="Arial" panose="020B0604020202020204" pitchFamily="34" charset="0"/>
            </a:endParaRPr>
          </a:p>
          <a:p>
            <a:pPr marL="285750" indent="-285750">
              <a:buFont typeface="Wingdings" panose="05000000000000000000" pitchFamily="2" charset="2"/>
              <a:buChar char="Ø"/>
            </a:pPr>
            <a:r>
              <a:rPr lang="en-US" sz="3200" dirty="0">
                <a:latin typeface="Arial" panose="020B0604020202020204" pitchFamily="34" charset="0"/>
              </a:rPr>
              <a:t>Later, he set out for the presence of Baha’u’llah. He </a:t>
            </a:r>
            <a:r>
              <a:rPr lang="en-US" altLang="en-US" sz="3200" dirty="0">
                <a:latin typeface="Arial" panose="020B0604020202020204" pitchFamily="34" charset="0"/>
                <a:cs typeface="Arial" panose="020B0604020202020204" pitchFamily="34" charset="0"/>
              </a:rPr>
              <a:t>walked all the way from Mosul to the citadel of </a:t>
            </a:r>
            <a:r>
              <a:rPr lang="en-US" altLang="en-US" sz="3200" dirty="0" err="1">
                <a:latin typeface="Arial" panose="020B0604020202020204" pitchFamily="34" charset="0"/>
                <a:cs typeface="Arial" panose="020B0604020202020204" pitchFamily="34" charset="0"/>
              </a:rPr>
              <a:t>Akká</a:t>
            </a:r>
            <a:r>
              <a:rPr lang="en-US" altLang="en-US" sz="3200" dirty="0">
                <a:latin typeface="Arial" panose="020B0604020202020204" pitchFamily="34" charset="0"/>
                <a:cs typeface="Arial" panose="020B0604020202020204" pitchFamily="34" charset="0"/>
              </a:rPr>
              <a:t>, arriving in the spring of 1869. </a:t>
            </a:r>
          </a:p>
          <a:p>
            <a:pPr marL="285750" indent="-285750">
              <a:buFont typeface="Wingdings" panose="05000000000000000000" pitchFamily="2" charset="2"/>
              <a:buChar char="Ø"/>
            </a:pPr>
            <a:endParaRPr lang="en-US" altLang="en-US" sz="3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sz="3200" b="1" i="0" dirty="0">
              <a:effectLst/>
              <a:latin typeface="Arial" panose="020B0604020202020204" pitchFamily="34" charset="0"/>
            </a:endParaRPr>
          </a:p>
        </p:txBody>
      </p:sp>
      <p:sp>
        <p:nvSpPr>
          <p:cNvPr id="4" name="Rectangle 2">
            <a:extLst>
              <a:ext uri="{FF2B5EF4-FFF2-40B4-BE49-F238E27FC236}">
                <a16:creationId xmlns:a16="http://schemas.microsoft.com/office/drawing/2014/main" id="{AE9BA0E6-D305-476B-8856-8C3A1D1C66D3}"/>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6" name="Picture 4" descr="https://upload.wikimedia.org/wikipedia/commons/thumb/7/7a/A_water_carrier_or_%E2%80%9Cbhisti%E2%80%9D_in_India%2C.jpg/800px-A_water_carrier_or_%E2%80%9Cbhisti%E2%80%9D_in_India%2C.jpg">
            <a:extLst>
              <a:ext uri="{FF2B5EF4-FFF2-40B4-BE49-F238E27FC236}">
                <a16:creationId xmlns:a16="http://schemas.microsoft.com/office/drawing/2014/main" id="{5C964B58-5877-46B9-A16A-191F0BE940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1165" y="1989554"/>
            <a:ext cx="1981200" cy="3430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432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3AB366-59B9-4AC4-8D47-D3F3EAEBF618}"/>
              </a:ext>
            </a:extLst>
          </p:cNvPr>
          <p:cNvPicPr>
            <a:picLocks noChangeAspect="1"/>
          </p:cNvPicPr>
          <p:nvPr/>
        </p:nvPicPr>
        <p:blipFill>
          <a:blip r:embed="rId2"/>
          <a:stretch>
            <a:fillRect/>
          </a:stretch>
        </p:blipFill>
        <p:spPr>
          <a:xfrm>
            <a:off x="1266825" y="764976"/>
            <a:ext cx="10053108" cy="5654873"/>
          </a:xfrm>
          <a:prstGeom prst="rect">
            <a:avLst/>
          </a:prstGeom>
        </p:spPr>
      </p:pic>
      <p:sp>
        <p:nvSpPr>
          <p:cNvPr id="4" name="TextBox 3">
            <a:extLst>
              <a:ext uri="{FF2B5EF4-FFF2-40B4-BE49-F238E27FC236}">
                <a16:creationId xmlns:a16="http://schemas.microsoft.com/office/drawing/2014/main" id="{79010505-4EF4-4AE9-B2D1-0C4AFA35BF53}"/>
              </a:ext>
            </a:extLst>
          </p:cNvPr>
          <p:cNvSpPr txBox="1"/>
          <p:nvPr/>
        </p:nvSpPr>
        <p:spPr>
          <a:xfrm>
            <a:off x="4572000" y="142875"/>
            <a:ext cx="3257549" cy="369332"/>
          </a:xfrm>
          <a:prstGeom prst="rect">
            <a:avLst/>
          </a:prstGeom>
          <a:noFill/>
        </p:spPr>
        <p:txBody>
          <a:bodyPr wrap="square" rtlCol="0">
            <a:spAutoFit/>
          </a:bodyPr>
          <a:lstStyle/>
          <a:p>
            <a:r>
              <a:rPr lang="en-US" dirty="0"/>
              <a:t>He arrived in 1869 </a:t>
            </a:r>
          </a:p>
        </p:txBody>
      </p:sp>
    </p:spTree>
    <p:extLst>
      <p:ext uri="{BB962C8B-B14F-4D97-AF65-F5344CB8AC3E}">
        <p14:creationId xmlns:p14="http://schemas.microsoft.com/office/powerpoint/2010/main" val="3964936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917947-E2E7-46B3-90F4-802FFBB3D757}"/>
              </a:ext>
            </a:extLst>
          </p:cNvPr>
          <p:cNvSpPr>
            <a:spLocks noGrp="1"/>
          </p:cNvSpPr>
          <p:nvPr>
            <p:ph idx="1"/>
          </p:nvPr>
        </p:nvSpPr>
        <p:spPr>
          <a:xfrm>
            <a:off x="623733" y="1037904"/>
            <a:ext cx="9807529" cy="5256364"/>
          </a:xfrm>
        </p:spPr>
        <p:txBody>
          <a:bodyPr/>
          <a:lstStyle/>
          <a:p>
            <a:pPr marL="285750" indent="-285750">
              <a:buFont typeface="Wingdings" panose="05000000000000000000" pitchFamily="2" charset="2"/>
              <a:buChar char="Ø"/>
            </a:pPr>
            <a:r>
              <a:rPr lang="en-US" altLang="en-US" sz="2400" dirty="0">
                <a:latin typeface="Arial" panose="020B0604020202020204" pitchFamily="34" charset="0"/>
                <a:cs typeface="Arial" panose="020B0604020202020204" pitchFamily="34" charset="0"/>
              </a:rPr>
              <a:t>Since he was still wearing the simple garb of a water-carrier, he passed through the city gate and the vigilant guards. Once inside the city, with the fear of being discovered and not knowing whom to contact, he quietly slipped into a mosque to pray. </a:t>
            </a:r>
          </a:p>
          <a:p>
            <a:pPr marL="285750" indent="-285750">
              <a:buFont typeface="Wingdings" panose="05000000000000000000" pitchFamily="2" charset="2"/>
              <a:buChar char="Ø"/>
            </a:pPr>
            <a:endParaRPr lang="en-US" altLang="en-US" sz="2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en-US" sz="2400" dirty="0">
                <a:latin typeface="Arial" panose="020B0604020202020204" pitchFamily="34" charset="0"/>
                <a:cs typeface="Arial" panose="020B0604020202020204" pitchFamily="34" charset="0"/>
              </a:rPr>
              <a:t>This surprise, he recognized '</a:t>
            </a:r>
            <a:r>
              <a:rPr lang="en-US" altLang="en-US" sz="2400" dirty="0" err="1">
                <a:latin typeface="Arial" panose="020B0604020202020204" pitchFamily="34" charset="0"/>
                <a:cs typeface="Arial" panose="020B0604020202020204" pitchFamily="34" charset="0"/>
              </a:rPr>
              <a:t>Abdu'l-Bahá</a:t>
            </a:r>
            <a:r>
              <a:rPr lang="en-US" altLang="en-US" sz="2400" dirty="0">
                <a:latin typeface="Arial" panose="020B0604020202020204" pitchFamily="34" charset="0"/>
                <a:cs typeface="Arial" panose="020B0604020202020204" pitchFamily="34" charset="0"/>
              </a:rPr>
              <a:t> among a group of Persians attending evening prayers. </a:t>
            </a:r>
          </a:p>
          <a:p>
            <a:pPr marL="285750" indent="-285750">
              <a:buFont typeface="Wingdings" panose="05000000000000000000" pitchFamily="2" charset="2"/>
              <a:buChar char="Ø"/>
            </a:pPr>
            <a:endParaRPr lang="en-US" altLang="en-US" sz="2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en-US" sz="2400" dirty="0" err="1">
                <a:latin typeface="Arial" panose="020B0604020202020204" pitchFamily="34" charset="0"/>
                <a:cs typeface="Arial" panose="020B0604020202020204" pitchFamily="34" charset="0"/>
              </a:rPr>
              <a:t>Badí</a:t>
            </a:r>
            <a:r>
              <a:rPr lang="en-US" altLang="en-US" sz="2400" dirty="0">
                <a:latin typeface="Arial" panose="020B0604020202020204" pitchFamily="34" charset="0"/>
                <a:cs typeface="Arial" panose="020B0604020202020204" pitchFamily="34" charset="0"/>
              </a:rPr>
              <a:t>' wrote a note on a piece of paper and managed to slip it to him. Arrangements were made later that same night for </a:t>
            </a:r>
            <a:r>
              <a:rPr lang="en-US" altLang="en-US" sz="2400" dirty="0" err="1">
                <a:latin typeface="Arial" panose="020B0604020202020204" pitchFamily="34" charset="0"/>
                <a:cs typeface="Arial" panose="020B0604020202020204" pitchFamily="34" charset="0"/>
              </a:rPr>
              <a:t>Badí</a:t>
            </a:r>
            <a:r>
              <a:rPr lang="en-US" altLang="en-US" sz="2400" dirty="0">
                <a:latin typeface="Arial" panose="020B0604020202020204" pitchFamily="34" charset="0"/>
                <a:cs typeface="Arial" panose="020B0604020202020204" pitchFamily="34" charset="0"/>
              </a:rPr>
              <a:t>' to enter the citadel and be in the presence of </a:t>
            </a:r>
            <a:r>
              <a:rPr lang="en-US" altLang="en-US" sz="2400" dirty="0" err="1">
                <a:latin typeface="Arial" panose="020B0604020202020204" pitchFamily="34" charset="0"/>
                <a:cs typeface="Arial" panose="020B0604020202020204" pitchFamily="34" charset="0"/>
              </a:rPr>
              <a:t>Bahá'u'lláh</a:t>
            </a:r>
            <a:r>
              <a:rPr lang="en-US" altLang="en-US" sz="2400" dirty="0">
                <a:latin typeface="Arial" panose="020B060402020202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2094657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331F6A-DA09-422D-8CED-00C0B4585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7C2F65-00C4-451C-8BFA-E765DEC17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0733" y="0"/>
            <a:ext cx="321564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CB6BA9-3901-40C3-9696-26B16C90988A}"/>
              </a:ext>
            </a:extLst>
          </p:cNvPr>
          <p:cNvSpPr>
            <a:spLocks noGrp="1"/>
          </p:cNvSpPr>
          <p:nvPr>
            <p:ph type="title"/>
          </p:nvPr>
        </p:nvSpPr>
        <p:spPr>
          <a:xfrm>
            <a:off x="7785717" y="1447799"/>
            <a:ext cx="2770910" cy="3026547"/>
          </a:xfrm>
        </p:spPr>
        <p:txBody>
          <a:bodyPr anchor="t">
            <a:normAutofit/>
          </a:bodyPr>
          <a:lstStyle/>
          <a:p>
            <a:pPr algn="ctr"/>
            <a:r>
              <a:rPr lang="en-US" sz="3600" dirty="0" err="1">
                <a:solidFill>
                  <a:srgbClr val="BCF3F4"/>
                </a:solidFill>
              </a:rPr>
              <a:t>Badi</a:t>
            </a:r>
            <a:r>
              <a:rPr lang="en-US" sz="3600" dirty="0">
                <a:solidFill>
                  <a:srgbClr val="BCF3F4"/>
                </a:solidFill>
              </a:rPr>
              <a:t> </a:t>
            </a:r>
            <a:br>
              <a:rPr lang="en-US" sz="3600" dirty="0">
                <a:solidFill>
                  <a:srgbClr val="BCF3F4"/>
                </a:solidFill>
              </a:rPr>
            </a:br>
            <a:br>
              <a:rPr lang="en-US" sz="3600" dirty="0">
                <a:solidFill>
                  <a:srgbClr val="BCF3F4"/>
                </a:solidFill>
              </a:rPr>
            </a:br>
            <a:r>
              <a:rPr lang="en-US" sz="3600" dirty="0">
                <a:solidFill>
                  <a:srgbClr val="BCF3F4"/>
                </a:solidFill>
              </a:rPr>
              <a:t>was</a:t>
            </a:r>
            <a:br>
              <a:rPr lang="en-US" sz="3600" dirty="0">
                <a:solidFill>
                  <a:srgbClr val="BCF3F4"/>
                </a:solidFill>
              </a:rPr>
            </a:br>
            <a:r>
              <a:rPr lang="en-US" sz="3600" dirty="0">
                <a:solidFill>
                  <a:srgbClr val="BCF3F4"/>
                </a:solidFill>
              </a:rPr>
              <a:t> RECREATED</a:t>
            </a:r>
          </a:p>
        </p:txBody>
      </p:sp>
      <p:sp>
        <p:nvSpPr>
          <p:cNvPr id="12" name="Rectangle 11">
            <a:extLst>
              <a:ext uri="{FF2B5EF4-FFF2-40B4-BE49-F238E27FC236}">
                <a16:creationId xmlns:a16="http://schemas.microsoft.com/office/drawing/2014/main" id="{50DDF752-B2A6-49DC-B474-8E1F71AFF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4859" y="0"/>
            <a:ext cx="1438656" cy="6858000"/>
          </a:xfrm>
          <a:prstGeom prst="rect">
            <a:avLst/>
          </a:prstGeom>
          <a:solidFill>
            <a:schemeClr val="bg2">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Content Placeholder 2">
            <a:extLst>
              <a:ext uri="{FF2B5EF4-FFF2-40B4-BE49-F238E27FC236}">
                <a16:creationId xmlns:a16="http://schemas.microsoft.com/office/drawing/2014/main" id="{97E4B9D7-E911-4EC1-A210-7B4F0512A5F9}"/>
              </a:ext>
            </a:extLst>
          </p:cNvPr>
          <p:cNvSpPr>
            <a:spLocks noGrp="1"/>
          </p:cNvSpPr>
          <p:nvPr>
            <p:ph idx="1"/>
          </p:nvPr>
        </p:nvSpPr>
        <p:spPr>
          <a:xfrm>
            <a:off x="643467" y="1447798"/>
            <a:ext cx="6282984" cy="4766735"/>
          </a:xfrm>
        </p:spPr>
        <p:txBody>
          <a:bodyPr anchor="t">
            <a:normAutofit/>
          </a:bodyPr>
          <a:lstStyle/>
          <a:p>
            <a:pPr marL="285750" lvl="0" indent="-285750" defTabSz="914400" eaLnBrk="0" fontAlgn="base" hangingPunct="0">
              <a:spcBef>
                <a:spcPct val="0"/>
              </a:spcBef>
              <a:spcAft>
                <a:spcPct val="0"/>
              </a:spcAft>
              <a:buFont typeface="Wingdings" panose="05000000000000000000" pitchFamily="2" charset="2"/>
              <a:buChar char="Ø"/>
            </a:pPr>
            <a:r>
              <a:rPr lang="en-US" altLang="en-US" dirty="0" err="1">
                <a:latin typeface="Arial" panose="020B0604020202020204" pitchFamily="34" charset="0"/>
                <a:cs typeface="Arial" panose="020B0604020202020204" pitchFamily="34" charset="0"/>
              </a:rPr>
              <a:t>Badí</a:t>
            </a:r>
            <a:r>
              <a:rPr lang="en-US" altLang="en-US" dirty="0">
                <a:latin typeface="Arial" panose="020B0604020202020204" pitchFamily="34" charset="0"/>
                <a:cs typeface="Arial" panose="020B0604020202020204" pitchFamily="34" charset="0"/>
              </a:rPr>
              <a:t>' was given two interviews by </a:t>
            </a:r>
            <a:r>
              <a:rPr lang="en-US" altLang="en-US" dirty="0" err="1">
                <a:latin typeface="Arial" panose="020B0604020202020204" pitchFamily="34" charset="0"/>
                <a:cs typeface="Arial" panose="020B0604020202020204" pitchFamily="34" charset="0"/>
              </a:rPr>
              <a:t>Bahá'u'lláh</a:t>
            </a:r>
            <a:r>
              <a:rPr lang="en-US" altLang="en-US" dirty="0">
                <a:latin typeface="Arial" panose="020B0604020202020204" pitchFamily="34" charset="0"/>
                <a:cs typeface="Arial" panose="020B0604020202020204" pitchFamily="34" charset="0"/>
              </a:rPr>
              <a:t>; </a:t>
            </a:r>
          </a:p>
          <a:p>
            <a:pPr marL="285750" lvl="0" indent="-285750" defTabSz="914400" eaLnBrk="0" fontAlgn="base" hangingPunct="0">
              <a:spcBef>
                <a:spcPct val="0"/>
              </a:spcBef>
              <a:spcAft>
                <a:spcPct val="0"/>
              </a:spcAft>
              <a:buFont typeface="Wingdings" panose="05000000000000000000" pitchFamily="2" charset="2"/>
              <a:buChar char="Ø"/>
            </a:pPr>
            <a:endParaRPr lang="en-US" altLang="en-US" dirty="0">
              <a:latin typeface="Arial" panose="020B0604020202020204" pitchFamily="34" charset="0"/>
              <a:cs typeface="Arial" panose="020B0604020202020204" pitchFamily="34" charset="0"/>
            </a:endParaRPr>
          </a:p>
          <a:p>
            <a:pPr marL="285750" lvl="0" indent="-285750" defTabSz="914400" eaLnBrk="0" fontAlgn="base" hangingPunct="0">
              <a:spcBef>
                <a:spcPct val="0"/>
              </a:spcBef>
              <a:spcAft>
                <a:spcPct val="0"/>
              </a:spcAft>
              <a:buFont typeface="Wingdings" panose="05000000000000000000" pitchFamily="2" charset="2"/>
              <a:buChar char="Ø"/>
            </a:pPr>
            <a:r>
              <a:rPr lang="en-US" dirty="0"/>
              <a:t>He indicates that when He desired to create a new creation He summoned </a:t>
            </a:r>
            <a:r>
              <a:rPr lang="en-US" dirty="0" err="1"/>
              <a:t>Badí</a:t>
            </a:r>
            <a:r>
              <a:rPr lang="en-US" dirty="0"/>
              <a:t>' to come to His room and uttered </a:t>
            </a:r>
            <a:r>
              <a:rPr lang="en-US" b="1" dirty="0">
                <a:solidFill>
                  <a:schemeClr val="accent1">
                    <a:lumMod val="60000"/>
                    <a:lumOff val="40000"/>
                  </a:schemeClr>
                </a:solidFill>
              </a:rPr>
              <a:t>'one word</a:t>
            </a:r>
            <a:r>
              <a:rPr lang="en-US" b="1" dirty="0"/>
              <a:t>' </a:t>
            </a:r>
            <a:r>
              <a:rPr lang="en-US" dirty="0"/>
              <a:t>to him, a word which </a:t>
            </a:r>
            <a:r>
              <a:rPr lang="en-US" dirty="0">
                <a:solidFill>
                  <a:schemeClr val="accent2">
                    <a:lumMod val="60000"/>
                    <a:lumOff val="40000"/>
                  </a:schemeClr>
                </a:solidFill>
              </a:rPr>
              <a:t>caused his whole being to tremble </a:t>
            </a:r>
            <a:r>
              <a:rPr lang="en-US" dirty="0"/>
              <a:t>‘…had it not been for the divine protection vouchsafed to him at that moment, </a:t>
            </a:r>
            <a:r>
              <a:rPr lang="en-US" dirty="0" err="1"/>
              <a:t>Badí</a:t>
            </a:r>
            <a:r>
              <a:rPr lang="en-US" dirty="0"/>
              <a:t>' would have swooned away. Then the </a:t>
            </a:r>
            <a:r>
              <a:rPr lang="en-US" dirty="0">
                <a:solidFill>
                  <a:schemeClr val="accent2">
                    <a:lumMod val="60000"/>
                    <a:lumOff val="40000"/>
                  </a:schemeClr>
                </a:solidFill>
              </a:rPr>
              <a:t>Hand of Omnipotence, began to create him anew and breathed into him the spirit of might and power</a:t>
            </a:r>
            <a:r>
              <a:rPr lang="en-US" dirty="0"/>
              <a:t>. So great was the infusion of this might, that single and alone he could have conquered the world through the power of God, had he been ordered to do so. ‘</a:t>
            </a:r>
          </a:p>
          <a:p>
            <a:pPr marL="285750" lvl="0" indent="-285750" defTabSz="914400" eaLnBrk="0" fontAlgn="base" hangingPunct="0">
              <a:spcBef>
                <a:spcPct val="0"/>
              </a:spcBef>
              <a:spcAft>
                <a:spcPct val="0"/>
              </a:spcAft>
              <a:buFont typeface="Wingdings" panose="05000000000000000000" pitchFamily="2" charset="2"/>
              <a:buChar char="Ø"/>
            </a:pPr>
            <a:endParaRPr lang="en-US" alt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68368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C2224C-F8E9-44BD-807C-FED34B16815E}"/>
              </a:ext>
            </a:extLst>
          </p:cNvPr>
          <p:cNvSpPr>
            <a:spLocks noGrp="1"/>
          </p:cNvSpPr>
          <p:nvPr>
            <p:ph idx="1"/>
          </p:nvPr>
        </p:nvSpPr>
        <p:spPr>
          <a:xfrm>
            <a:off x="692458" y="559294"/>
            <a:ext cx="9330431" cy="5726096"/>
          </a:xfrm>
        </p:spPr>
        <p:txBody>
          <a:bodyPr>
            <a:normAutofit/>
          </a:bodyPr>
          <a:lstStyle/>
          <a:p>
            <a:pPr marL="285750" lvl="0" indent="-285750" defTabSz="914400" eaLnBrk="0" fontAlgn="base" hangingPunct="0">
              <a:spcBef>
                <a:spcPct val="0"/>
              </a:spcBef>
              <a:spcAft>
                <a:spcPct val="0"/>
              </a:spcAft>
              <a:buFont typeface="Wingdings" panose="05000000000000000000" pitchFamily="2" charset="2"/>
              <a:buChar char="Ø"/>
            </a:pPr>
            <a:r>
              <a:rPr lang="en-US" sz="2400" dirty="0" err="1"/>
              <a:t>Bahá'u'lláh</a:t>
            </a:r>
            <a:r>
              <a:rPr lang="en-US" sz="2400" dirty="0"/>
              <a:t> states that when this new creation came into being he smiled in His presence and manifested such steadfastness that the Concourse on High were deeply moved and exhilarated and the voice of God was heard calling aloud:</a:t>
            </a:r>
          </a:p>
          <a:p>
            <a:pPr marL="285750" lvl="0" indent="-285750" defTabSz="914400" eaLnBrk="0" fontAlgn="base" hangingPunct="0">
              <a:spcBef>
                <a:spcPct val="0"/>
              </a:spcBef>
              <a:spcAft>
                <a:spcPct val="0"/>
              </a:spcAft>
              <a:buFont typeface="Wingdings" panose="05000000000000000000" pitchFamily="2" charset="2"/>
              <a:buChar char="Ø"/>
            </a:pPr>
            <a:endParaRPr lang="en-US" sz="2400" dirty="0"/>
          </a:p>
          <a:p>
            <a:pPr marL="0" lvl="0" indent="0" algn="ctr" defTabSz="914400" eaLnBrk="0" fontAlgn="base" hangingPunct="0">
              <a:spcBef>
                <a:spcPct val="0"/>
              </a:spcBef>
              <a:spcAft>
                <a:spcPct val="0"/>
              </a:spcAft>
              <a:buNone/>
            </a:pPr>
            <a:r>
              <a:rPr lang="en-US" sz="2400" dirty="0"/>
              <a:t> </a:t>
            </a:r>
            <a:r>
              <a:rPr lang="en-US" sz="2400" b="1" dirty="0">
                <a:solidFill>
                  <a:schemeClr val="accent2">
                    <a:lumMod val="60000"/>
                    <a:lumOff val="40000"/>
                  </a:schemeClr>
                </a:solidFill>
              </a:rPr>
              <a:t>'Hallowed and glorified be Baha for having fashioned a new and wonderful creation.’</a:t>
            </a:r>
          </a:p>
          <a:p>
            <a:pPr marL="0" lvl="0" indent="0" algn="ctr" defTabSz="914400" eaLnBrk="0" fontAlgn="base" hangingPunct="0">
              <a:spcBef>
                <a:spcPct val="0"/>
              </a:spcBef>
              <a:spcAft>
                <a:spcPct val="0"/>
              </a:spcAft>
              <a:buNone/>
            </a:pPr>
            <a:r>
              <a:rPr lang="en-US" sz="2400" b="1" dirty="0">
                <a:solidFill>
                  <a:schemeClr val="accent2">
                    <a:lumMod val="60000"/>
                    <a:lumOff val="40000"/>
                  </a:schemeClr>
                </a:solidFill>
              </a:rPr>
              <a:t> </a:t>
            </a:r>
          </a:p>
          <a:p>
            <a:pPr marL="0" lvl="0" indent="0" defTabSz="914400" eaLnBrk="0" fontAlgn="base" hangingPunct="0">
              <a:spcBef>
                <a:spcPct val="0"/>
              </a:spcBef>
              <a:spcAft>
                <a:spcPct val="0"/>
              </a:spcAft>
              <a:buNone/>
            </a:pPr>
            <a:r>
              <a:rPr lang="en-US" sz="2400" dirty="0" err="1"/>
              <a:t>Bahá'u'lláh</a:t>
            </a:r>
            <a:r>
              <a:rPr lang="en-US" sz="2400" dirty="0"/>
              <a:t> disclosed to his eyes the </a:t>
            </a:r>
            <a:r>
              <a:rPr lang="en-US" sz="2400" b="1" dirty="0">
                <a:solidFill>
                  <a:schemeClr val="bg2">
                    <a:lumMod val="20000"/>
                    <a:lumOff val="80000"/>
                  </a:schemeClr>
                </a:solidFill>
              </a:rPr>
              <a:t>'Kingdom of Revelation', </a:t>
            </a:r>
            <a:r>
              <a:rPr lang="en-US" sz="2400" dirty="0"/>
              <a:t>and as a result his whole being was filled with an ecstasy that rid him of all attachments to this world and made him arise to assist his Lord and bring victory to His Cause.</a:t>
            </a:r>
          </a:p>
          <a:p>
            <a:pPr marL="0" lvl="0" indent="0" algn="ctr" defTabSz="914400" eaLnBrk="0" fontAlgn="base" hangingPunct="0">
              <a:spcBef>
                <a:spcPct val="0"/>
              </a:spcBef>
              <a:spcAft>
                <a:spcPct val="0"/>
              </a:spcAft>
              <a:buNone/>
            </a:pPr>
            <a:endParaRPr lang="en-US" altLang="en-US" sz="2400" dirty="0">
              <a:latin typeface="Arial" panose="020B0604020202020204" pitchFamily="34" charset="0"/>
              <a:cs typeface="Arial" panose="020B0604020202020204" pitchFamily="34" charset="0"/>
            </a:endParaRPr>
          </a:p>
          <a:p>
            <a:pPr marL="0" lvl="0" indent="0" algn="ctr" defTabSz="914400" eaLnBrk="0" fontAlgn="base" hangingPunct="0">
              <a:spcBef>
                <a:spcPct val="0"/>
              </a:spcBef>
              <a:spcAft>
                <a:spcPct val="0"/>
              </a:spcAft>
              <a:buNone/>
            </a:pPr>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83352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719</TotalTime>
  <Words>1820</Words>
  <Application>Microsoft Office PowerPoint</Application>
  <PresentationFormat>Widescreen</PresentationFormat>
  <Paragraphs>97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Ion</vt:lpstr>
      <vt:lpstr>BADI  </vt:lpstr>
      <vt:lpstr>PowerPoint Presentation</vt:lpstr>
      <vt:lpstr>PowerPoint Presentation</vt:lpstr>
      <vt:lpstr>PowerPoint Presentation</vt:lpstr>
      <vt:lpstr>PowerPoint Presentation</vt:lpstr>
      <vt:lpstr>PowerPoint Presentation</vt:lpstr>
      <vt:lpstr>PowerPoint Presentation</vt:lpstr>
      <vt:lpstr>Badi   was  RECREATED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Shah, who was usually eager to see the photographs of prisoners, ordered a photograph to be taken of Badi’, especially when he had heard the stories of his fortitude under torture. This photograph shows the brazier of fire containing the rods of iron in the foreground and is the best testimony to the spirit of steadfastness and resignation, of calm and assurance which Badi”s face portrays.                            (Adib Taherzadeh, The Revelation of Baha’u’llah v 3, p. 186)</vt:lpstr>
      <vt:lpstr>We have also sent unto thee a photograph of His Holiness the glorious Badí whom thy Lord did send to His Highness Nassir-ed’Din-Shah with a manifest epistle by which He perfected the proof and evidence to the people of Persia. … He was sitting between the executioners at the time of his death with all dignity, while turning unto God. </vt:lpstr>
      <vt:lpstr>PowerPoint Presentation</vt:lpstr>
      <vt:lpstr>Everlasting honor  He sent Badí' with a Book in which He had proclaimed His Cause and declared conclusively; His proofs to all humanity: He had removed from the person of Badí' every trace of fear, adorned him with the ornament of faith and power, fired his soul with the utterance of a Word and sent him out as a ball of fire to proclaim His Cause...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BADI  </dc:title>
  <dc:creator>Negar Ayoubzadeh-Bartos</dc:creator>
  <cp:lastModifiedBy>Negar Ayoubzadeh-Bartos</cp:lastModifiedBy>
  <cp:revision>7</cp:revision>
  <dcterms:created xsi:type="dcterms:W3CDTF">2019-03-02T06:58:41Z</dcterms:created>
  <dcterms:modified xsi:type="dcterms:W3CDTF">2019-03-02T19:28:01Z</dcterms:modified>
</cp:coreProperties>
</file>